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59" r:id="rId2"/>
  </p:sldMasterIdLst>
  <p:sldIdLst>
    <p:sldId id="276" r:id="rId3"/>
    <p:sldId id="262" r:id="rId4"/>
    <p:sldId id="265" r:id="rId5"/>
    <p:sldId id="266" r:id="rId6"/>
    <p:sldId id="269" r:id="rId7"/>
    <p:sldId id="274" r:id="rId8"/>
    <p:sldId id="271" r:id="rId9"/>
    <p:sldId id="267" r:id="rId10"/>
    <p:sldId id="261" r:id="rId11"/>
    <p:sldId id="278" r:id="rId12"/>
    <p:sldId id="279" r:id="rId13"/>
    <p:sldId id="280" r:id="rId14"/>
    <p:sldId id="263" r:id="rId15"/>
    <p:sldId id="275"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AC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3"/>
    <p:restoredTop sz="94632"/>
  </p:normalViewPr>
  <p:slideViewPr>
    <p:cSldViewPr snapToGrid="0" snapToObjects="1">
      <p:cViewPr>
        <p:scale>
          <a:sx n="140" d="100"/>
          <a:sy n="140" d="100"/>
        </p:scale>
        <p:origin x="-40" y="43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E7703-CDE2-094A-B676-32FE1A9B70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FC95C1-C4DE-8B46-BFEA-8CF6037DED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71CA9E-A4AC-DF45-9FA7-BC0125E8240A}"/>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5" name="Footer Placeholder 4">
            <a:extLst>
              <a:ext uri="{FF2B5EF4-FFF2-40B4-BE49-F238E27FC236}">
                <a16:creationId xmlns:a16="http://schemas.microsoft.com/office/drawing/2014/main" id="{34AAB1FC-56AB-3B48-B8C6-D5FBADD73F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B65838-AA53-3A43-B7CB-6F866EEEA6FC}"/>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4244526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8C040-59C0-994D-924A-5C5BCADED3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5AE704-9FA6-B64B-9463-14CB27C1CF4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E3BC62-1643-7442-9861-564445C0F8C1}"/>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5" name="Footer Placeholder 4">
            <a:extLst>
              <a:ext uri="{FF2B5EF4-FFF2-40B4-BE49-F238E27FC236}">
                <a16:creationId xmlns:a16="http://schemas.microsoft.com/office/drawing/2014/main" id="{04002EE8-0A34-7240-AAE6-25C540D6B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923F4-A42B-6347-8CC9-BFD92C67A13D}"/>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3275322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D0071-D188-6743-9FEE-E13A288842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1DCA3D-B7AC-5B44-BD03-8D1FF6A650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32AD035-AD66-244D-957E-D6E63A2007D6}"/>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5" name="Footer Placeholder 4">
            <a:extLst>
              <a:ext uri="{FF2B5EF4-FFF2-40B4-BE49-F238E27FC236}">
                <a16:creationId xmlns:a16="http://schemas.microsoft.com/office/drawing/2014/main" id="{CA4D9DE1-8A53-E448-840D-2A7F8DA4F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7A469-403A-CE4C-AE6A-2C6B974A6DFC}"/>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79014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90CBF-89CA-B746-A241-663783D869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EBF6F2-A01D-D149-9E80-9CB47B1386F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A6A924-61DA-7C42-B8B6-1D0B75BBB88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79273B-B825-994B-814C-EFE05C32D09B}"/>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6" name="Footer Placeholder 5">
            <a:extLst>
              <a:ext uri="{FF2B5EF4-FFF2-40B4-BE49-F238E27FC236}">
                <a16:creationId xmlns:a16="http://schemas.microsoft.com/office/drawing/2014/main" id="{E4D7AC9C-B4BB-E346-8F4F-07C2A3AED2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951E81-A123-8341-B6DE-0330E8B4C616}"/>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2518412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89051-3AE5-4341-A3EC-9E62BA5205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8C29C1-92F9-134D-83BB-7436753273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DF2AD0E-CAEF-0B46-AA0B-39DDC93915B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0DDB57-35FE-D048-ACB0-96A700E493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F3C485-F6FC-2B4F-B37C-79BFDC510BF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0B582E-BFAD-0F44-82AC-C949C23A3D68}"/>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8" name="Footer Placeholder 7">
            <a:extLst>
              <a:ext uri="{FF2B5EF4-FFF2-40B4-BE49-F238E27FC236}">
                <a16:creationId xmlns:a16="http://schemas.microsoft.com/office/drawing/2014/main" id="{ABCAB0E3-9F4E-D04A-95D9-AFB15391CC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D0BD32-7391-284B-8CBB-61D205B9AAA2}"/>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2005888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86215-1744-DC45-B96C-40EAE0486A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E1B178-DAA8-BA43-BC9E-AD82625CB8DA}"/>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4" name="Footer Placeholder 3">
            <a:extLst>
              <a:ext uri="{FF2B5EF4-FFF2-40B4-BE49-F238E27FC236}">
                <a16:creationId xmlns:a16="http://schemas.microsoft.com/office/drawing/2014/main" id="{54B25425-C5EC-6846-AA3D-26A398EFDC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57DD06-AA9A-5B4B-A626-D887E075124F}"/>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1994830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46B69C-2E0E-DE4F-9EA7-E86810612F79}"/>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3" name="Footer Placeholder 2">
            <a:extLst>
              <a:ext uri="{FF2B5EF4-FFF2-40B4-BE49-F238E27FC236}">
                <a16:creationId xmlns:a16="http://schemas.microsoft.com/office/drawing/2014/main" id="{EA1029EF-5BF8-F445-86A0-4E314E42CFB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D5E067-8E71-4146-BDE9-0E6ABAFC856B}"/>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3664993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91744-DB28-4A44-8EE5-6CA524EDCB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1B33DF-AA66-5E48-B0C2-6CE8D81C52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4D30BB-60B7-5149-A971-F7FF22DEF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B50DD4C-2C78-ED41-80BB-5A351CD36138}"/>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6" name="Footer Placeholder 5">
            <a:extLst>
              <a:ext uri="{FF2B5EF4-FFF2-40B4-BE49-F238E27FC236}">
                <a16:creationId xmlns:a16="http://schemas.microsoft.com/office/drawing/2014/main" id="{9E9B1D48-B474-134F-A98C-B674B64B1D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66EEE8-946D-F644-B885-42F14424C03E}"/>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597283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7E85-B29A-0B4E-A5CD-9BCC1BFA1A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820A2B-6F68-3741-863E-B9F09EDA37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6CF887-92A8-CD45-BCE2-A4062D20CB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F2A325-8965-544F-B137-A8054B3000EE}"/>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6" name="Footer Placeholder 5">
            <a:extLst>
              <a:ext uri="{FF2B5EF4-FFF2-40B4-BE49-F238E27FC236}">
                <a16:creationId xmlns:a16="http://schemas.microsoft.com/office/drawing/2014/main" id="{EA6871D1-0493-0141-A0CF-57ABF6E7D9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4E35C3-2B45-B04A-9827-0A268F51895A}"/>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2946380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DB9FA-6106-C047-B149-430B0E4E37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766D31-426B-EC46-9623-6EC04332BFF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EEE57-0E15-764F-AEBA-5AE7AB326E4A}"/>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5" name="Footer Placeholder 4">
            <a:extLst>
              <a:ext uri="{FF2B5EF4-FFF2-40B4-BE49-F238E27FC236}">
                <a16:creationId xmlns:a16="http://schemas.microsoft.com/office/drawing/2014/main" id="{FDB9B37E-CF53-CD4D-B80F-6BFA2310AB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F33110-D92E-5046-94D7-3EAE22C3BD82}"/>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3730852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EF10AB-1B24-2B4A-9EC2-772354A862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5095C2-5B78-C648-9A2D-371257C8D3D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0DF289-A80C-C44C-A5A9-F36B237DE81A}"/>
              </a:ext>
            </a:extLst>
          </p:cNvPr>
          <p:cNvSpPr>
            <a:spLocks noGrp="1"/>
          </p:cNvSpPr>
          <p:nvPr>
            <p:ph type="dt" sz="half" idx="10"/>
          </p:nvPr>
        </p:nvSpPr>
        <p:spPr/>
        <p:txBody>
          <a:bodyPr/>
          <a:lstStyle/>
          <a:p>
            <a:fld id="{6D827B8F-CFF9-EC46-8956-9DC8438D19A2}" type="datetimeFigureOut">
              <a:rPr lang="en-US" smtClean="0"/>
              <a:t>7/26/20</a:t>
            </a:fld>
            <a:endParaRPr lang="en-US"/>
          </a:p>
        </p:txBody>
      </p:sp>
      <p:sp>
        <p:nvSpPr>
          <p:cNvPr id="5" name="Footer Placeholder 4">
            <a:extLst>
              <a:ext uri="{FF2B5EF4-FFF2-40B4-BE49-F238E27FC236}">
                <a16:creationId xmlns:a16="http://schemas.microsoft.com/office/drawing/2014/main" id="{20542129-C024-4142-A6FD-B48183388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5D30D2-0818-7F4E-93CF-805E7386667B}"/>
              </a:ext>
            </a:extLst>
          </p:cNvPr>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2951430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6D827B8F-CFF9-EC46-8956-9DC8438D19A2}" type="datetimeFigureOut">
              <a:rPr lang="en-US" smtClean="0"/>
              <a:t>7/26/20</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124693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27B8F-CFF9-EC46-8956-9DC8438D19A2}" type="datetimeFigureOut">
              <a:rPr lang="en-US" smtClean="0"/>
              <a:t>7/26/20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812184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6D827B8F-CFF9-EC46-8956-9DC8438D19A2}" type="datetimeFigureOut">
              <a:rPr lang="en-US" smtClean="0"/>
              <a:t>7/26/20</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539907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6D827B8F-CFF9-EC46-8956-9DC8438D19A2}" type="datetimeFigureOut">
              <a:rPr lang="en-US" smtClean="0"/>
              <a:t>7/26/20</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1123887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6D827B8F-CFF9-EC46-8956-9DC8438D19A2}" type="datetimeFigureOut">
              <a:rPr lang="en-US" smtClean="0"/>
              <a:t>7/26/20</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4096244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827B8F-CFF9-EC46-8956-9DC8438D19A2}" type="datetimeFigureOut">
              <a:rPr lang="en-US" smtClean="0"/>
              <a:t>7/26/20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32573365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6D827B8F-CFF9-EC46-8956-9DC8438D19A2}" type="datetimeFigureOut">
              <a:rPr lang="en-US" smtClean="0"/>
              <a:t>7/26/20</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91220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827B8F-CFF9-EC46-8956-9DC8438D19A2}" type="datetimeFigureOut">
              <a:rPr lang="en-US" smtClean="0"/>
              <a:t>7/26/20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5242761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6D827B8F-CFF9-EC46-8956-9DC8438D19A2}" type="datetimeFigureOut">
              <a:rPr lang="en-US" smtClean="0"/>
              <a:t>7/26/20</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62765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27B8F-CFF9-EC46-8956-9DC8438D19A2}" type="datetimeFigureOut">
              <a:rPr lang="en-US" smtClean="0"/>
              <a:t>7/26/20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26627567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6D827B8F-CFF9-EC46-8956-9DC8438D19A2}" type="datetimeFigureOut">
              <a:rPr lang="en-US" smtClean="0"/>
              <a:t>7/26/20</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7A0714BD-4CD3-9440-8613-4B604DB58323}" type="slidenum">
              <a:rPr lang="en-US" smtClean="0"/>
              <a:t>‹#›</a:t>
            </a:fld>
            <a:endParaRPr lang="en-US"/>
          </a:p>
        </p:txBody>
      </p:sp>
    </p:spTree>
    <p:extLst>
      <p:ext uri="{BB962C8B-B14F-4D97-AF65-F5344CB8AC3E}">
        <p14:creationId xmlns:p14="http://schemas.microsoft.com/office/powerpoint/2010/main" val="2907168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074B58-3AF1-E84C-896B-0FC3CFB3EC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1FC621-9B49-3F4F-B417-312752E35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FB696-FC04-5A42-9AA2-FC00A12E8B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827B8F-CFF9-EC46-8956-9DC8438D19A2}" type="datetimeFigureOut">
              <a:rPr lang="en-US" smtClean="0"/>
              <a:t>7/26/20</a:t>
            </a:fld>
            <a:endParaRPr lang="en-US"/>
          </a:p>
        </p:txBody>
      </p:sp>
      <p:sp>
        <p:nvSpPr>
          <p:cNvPr id="5" name="Footer Placeholder 4">
            <a:extLst>
              <a:ext uri="{FF2B5EF4-FFF2-40B4-BE49-F238E27FC236}">
                <a16:creationId xmlns:a16="http://schemas.microsoft.com/office/drawing/2014/main" id="{96771796-FB57-384F-8683-5307E98F9B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A8920E-0095-704B-831A-DB1AAF17AC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714BD-4CD3-9440-8613-4B604DB58323}" type="slidenum">
              <a:rPr lang="en-US" smtClean="0"/>
              <a:t>‹#›</a:t>
            </a:fld>
            <a:endParaRPr lang="en-US"/>
          </a:p>
        </p:txBody>
      </p:sp>
    </p:spTree>
    <p:extLst>
      <p:ext uri="{BB962C8B-B14F-4D97-AF65-F5344CB8AC3E}">
        <p14:creationId xmlns:p14="http://schemas.microsoft.com/office/powerpoint/2010/main" val="3349986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6D827B8F-CFF9-EC46-8956-9DC8438D19A2}" type="datetimeFigureOut">
              <a:rPr lang="en-US" smtClean="0"/>
              <a:t>7/26/20</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7A0714BD-4CD3-9440-8613-4B604DB58323}" type="slidenum">
              <a:rPr lang="en-US" smtClean="0"/>
              <a:t>‹#›</a:t>
            </a:fld>
            <a:endParaRPr lang="en-US"/>
          </a:p>
        </p:txBody>
      </p:sp>
    </p:spTree>
    <p:extLst>
      <p:ext uri="{BB962C8B-B14F-4D97-AF65-F5344CB8AC3E}">
        <p14:creationId xmlns:p14="http://schemas.microsoft.com/office/powerpoint/2010/main" val="289644922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245645-7831-DC48-B0FC-15816DF80EF9}"/>
              </a:ext>
            </a:extLst>
          </p:cNvPr>
          <p:cNvSpPr txBox="1"/>
          <p:nvPr/>
        </p:nvSpPr>
        <p:spPr>
          <a:xfrm>
            <a:off x="2799815" y="2914164"/>
            <a:ext cx="6599242" cy="1446550"/>
          </a:xfrm>
          <a:prstGeom prst="rect">
            <a:avLst/>
          </a:prstGeom>
          <a:noFill/>
        </p:spPr>
        <p:txBody>
          <a:bodyPr wrap="none" rtlCol="0">
            <a:spAutoFit/>
          </a:bodyPr>
          <a:lstStyle/>
          <a:p>
            <a:pPr algn="ctr"/>
            <a:r>
              <a:rPr lang="en-US" sz="4400" b="1" dirty="0">
                <a:latin typeface="+mj-lt"/>
              </a:rPr>
              <a:t>Understanding</a:t>
            </a:r>
            <a:br>
              <a:rPr lang="en-US" sz="4400" b="1" dirty="0">
                <a:latin typeface="+mj-lt"/>
              </a:rPr>
            </a:br>
            <a:r>
              <a:rPr lang="en-US" sz="4400" b="1" dirty="0">
                <a:latin typeface="+mj-lt"/>
              </a:rPr>
              <a:t>Proportional Representation</a:t>
            </a:r>
          </a:p>
        </p:txBody>
      </p:sp>
      <p:pic>
        <p:nvPicPr>
          <p:cNvPr id="4" name="Picture 3">
            <a:extLst>
              <a:ext uri="{FF2B5EF4-FFF2-40B4-BE49-F238E27FC236}">
                <a16:creationId xmlns:a16="http://schemas.microsoft.com/office/drawing/2014/main" id="{EDFF6DD0-1019-B344-B5B7-5B7A39B83B2E}"/>
              </a:ext>
            </a:extLst>
          </p:cNvPr>
          <p:cNvPicPr>
            <a:picLocks noChangeAspect="1"/>
          </p:cNvPicPr>
          <p:nvPr/>
        </p:nvPicPr>
        <p:blipFill>
          <a:blip r:embed="rId2"/>
          <a:stretch>
            <a:fillRect/>
          </a:stretch>
        </p:blipFill>
        <p:spPr>
          <a:xfrm>
            <a:off x="587375" y="434975"/>
            <a:ext cx="4597400" cy="1778000"/>
          </a:xfrm>
          <a:prstGeom prst="rect">
            <a:avLst/>
          </a:prstGeom>
        </p:spPr>
      </p:pic>
    </p:spTree>
    <p:extLst>
      <p:ext uri="{BB962C8B-B14F-4D97-AF65-F5344CB8AC3E}">
        <p14:creationId xmlns:p14="http://schemas.microsoft.com/office/powerpoint/2010/main" val="592150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544191" y="4272859"/>
            <a:ext cx="271849" cy="543698"/>
          </a:xfrm>
          <a:prstGeom prst="rect">
            <a:avLst/>
          </a:prstGeom>
        </p:spPr>
      </p:pic>
      <p:sp>
        <p:nvSpPr>
          <p:cNvPr id="10" name="TextBox 9">
            <a:extLst>
              <a:ext uri="{FF2B5EF4-FFF2-40B4-BE49-F238E27FC236}">
                <a16:creationId xmlns:a16="http://schemas.microsoft.com/office/drawing/2014/main" id="{1174A8E5-84DC-E941-9022-45743D08D4D8}"/>
              </a:ext>
            </a:extLst>
          </p:cNvPr>
          <p:cNvSpPr txBox="1"/>
          <p:nvPr/>
        </p:nvSpPr>
        <p:spPr>
          <a:xfrm>
            <a:off x="3532339" y="894864"/>
            <a:ext cx="5057988" cy="461665"/>
          </a:xfrm>
          <a:prstGeom prst="rect">
            <a:avLst/>
          </a:prstGeom>
          <a:noFill/>
        </p:spPr>
        <p:txBody>
          <a:bodyPr wrap="none" rtlCol="0">
            <a:spAutoFit/>
          </a:bodyPr>
          <a:lstStyle/>
          <a:p>
            <a:pPr algn="ctr"/>
            <a:r>
              <a:rPr lang="en-US" sz="2400" b="1" dirty="0">
                <a:latin typeface="+mj-lt"/>
              </a:rPr>
              <a:t>Neighbours Have Different Perspectives</a:t>
            </a:r>
          </a:p>
        </p:txBody>
      </p:sp>
      <p:sp>
        <p:nvSpPr>
          <p:cNvPr id="195" name="TextBox 194">
            <a:extLst>
              <a:ext uri="{FF2B5EF4-FFF2-40B4-BE49-F238E27FC236}">
                <a16:creationId xmlns:a16="http://schemas.microsoft.com/office/drawing/2014/main" id="{E6E28BF2-74A6-C347-9F98-9EC4145EBF1F}"/>
              </a:ext>
            </a:extLst>
          </p:cNvPr>
          <p:cNvSpPr txBox="1"/>
          <p:nvPr/>
        </p:nvSpPr>
        <p:spPr>
          <a:xfrm>
            <a:off x="3296681" y="5135498"/>
            <a:ext cx="5529276" cy="830997"/>
          </a:xfrm>
          <a:prstGeom prst="rect">
            <a:avLst/>
          </a:prstGeom>
          <a:noFill/>
        </p:spPr>
        <p:txBody>
          <a:bodyPr wrap="square" rtlCol="0">
            <a:spAutoFit/>
          </a:bodyPr>
          <a:lstStyle/>
          <a:p>
            <a:r>
              <a:rPr lang="en-US" sz="1200" b="1" dirty="0">
                <a:latin typeface="+mj-lt"/>
              </a:rPr>
              <a:t>Imagine we have a region with 100,000 voters (each figure above represents 1000 voters).  In each area, people live beside others with different political perspectives.  In this example, we have 40% Red voters, 30% Blue voters, 20% Orange voters, and 10% Green voters.</a:t>
            </a:r>
          </a:p>
        </p:txBody>
      </p:sp>
    </p:spTree>
    <p:extLst>
      <p:ext uri="{BB962C8B-B14F-4D97-AF65-F5344CB8AC3E}">
        <p14:creationId xmlns:p14="http://schemas.microsoft.com/office/powerpoint/2010/main" val="2117780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BF02A-D318-3C4F-95FA-58D0425CCA80}"/>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544191" y="4272859"/>
            <a:ext cx="271849" cy="543698"/>
          </a:xfrm>
          <a:prstGeom prst="rect">
            <a:avLst/>
          </a:prstGeom>
        </p:spPr>
      </p:pic>
      <p:cxnSp>
        <p:nvCxnSpPr>
          <p:cNvPr id="5" name="Straight Connector 4">
            <a:extLst>
              <a:ext uri="{FF2B5EF4-FFF2-40B4-BE49-F238E27FC236}">
                <a16:creationId xmlns:a16="http://schemas.microsoft.com/office/drawing/2014/main" id="{F4906821-BD88-7347-94AB-BBA0A2486825}"/>
              </a:ext>
            </a:extLst>
          </p:cNvPr>
          <p:cNvCxnSpPr>
            <a:stCxn id="2" idx="0"/>
            <a:endCxn id="2" idx="2"/>
          </p:cNvCxnSpPr>
          <p:nvPr/>
        </p:nvCxnSpPr>
        <p:spPr>
          <a:xfrm>
            <a:off x="6047909" y="1567112"/>
            <a:ext cx="0" cy="333504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6DD58AF-8E62-0346-97A1-4F734ED12B68}"/>
              </a:ext>
            </a:extLst>
          </p:cNvPr>
          <p:cNvCxnSpPr>
            <a:cxnSpLocks/>
          </p:cNvCxnSpPr>
          <p:nvPr/>
        </p:nvCxnSpPr>
        <p:spPr>
          <a:xfrm>
            <a:off x="3227608" y="2224203"/>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2AD53E7-43D3-8145-A3F6-8CD5F662F5F5}"/>
              </a:ext>
            </a:extLst>
          </p:cNvPr>
          <p:cNvCxnSpPr>
            <a:cxnSpLocks/>
          </p:cNvCxnSpPr>
          <p:nvPr/>
        </p:nvCxnSpPr>
        <p:spPr>
          <a:xfrm>
            <a:off x="3234321" y="4211062"/>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137574B-496B-774D-9E42-B5F29EE26744}"/>
              </a:ext>
            </a:extLst>
          </p:cNvPr>
          <p:cNvCxnSpPr>
            <a:cxnSpLocks/>
          </p:cNvCxnSpPr>
          <p:nvPr/>
        </p:nvCxnSpPr>
        <p:spPr>
          <a:xfrm>
            <a:off x="3227608" y="2886489"/>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73313CC-DDCF-9945-A050-7D816B0F0C6D}"/>
              </a:ext>
            </a:extLst>
          </p:cNvPr>
          <p:cNvCxnSpPr>
            <a:cxnSpLocks/>
          </p:cNvCxnSpPr>
          <p:nvPr/>
        </p:nvCxnSpPr>
        <p:spPr>
          <a:xfrm>
            <a:off x="3227608" y="3548775"/>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75" name="TextBox 174">
            <a:extLst>
              <a:ext uri="{FF2B5EF4-FFF2-40B4-BE49-F238E27FC236}">
                <a16:creationId xmlns:a16="http://schemas.microsoft.com/office/drawing/2014/main" id="{C7921E4C-DE8D-B449-977C-B30A66DC0A46}"/>
              </a:ext>
            </a:extLst>
          </p:cNvPr>
          <p:cNvSpPr txBox="1"/>
          <p:nvPr/>
        </p:nvSpPr>
        <p:spPr>
          <a:xfrm>
            <a:off x="2920892" y="894864"/>
            <a:ext cx="6280887" cy="461665"/>
          </a:xfrm>
          <a:prstGeom prst="rect">
            <a:avLst/>
          </a:prstGeom>
          <a:noFill/>
        </p:spPr>
        <p:txBody>
          <a:bodyPr wrap="none" rtlCol="0">
            <a:spAutoFit/>
          </a:bodyPr>
          <a:lstStyle/>
          <a:p>
            <a:pPr algn="ctr"/>
            <a:r>
              <a:rPr lang="en-US" sz="2400" b="1" dirty="0">
                <a:latin typeface="+mj-lt"/>
              </a:rPr>
              <a:t>Our Current System Uses Single Member Districts</a:t>
            </a:r>
          </a:p>
        </p:txBody>
      </p:sp>
      <p:sp>
        <p:nvSpPr>
          <p:cNvPr id="176" name="TextBox 175">
            <a:extLst>
              <a:ext uri="{FF2B5EF4-FFF2-40B4-BE49-F238E27FC236}">
                <a16:creationId xmlns:a16="http://schemas.microsoft.com/office/drawing/2014/main" id="{D2CD89BA-7A8E-4F4E-A173-AAA58B982B80}"/>
              </a:ext>
            </a:extLst>
          </p:cNvPr>
          <p:cNvSpPr txBox="1"/>
          <p:nvPr/>
        </p:nvSpPr>
        <p:spPr>
          <a:xfrm>
            <a:off x="3227608" y="5135498"/>
            <a:ext cx="5647315" cy="830997"/>
          </a:xfrm>
          <a:prstGeom prst="rect">
            <a:avLst/>
          </a:prstGeom>
          <a:noFill/>
        </p:spPr>
        <p:txBody>
          <a:bodyPr wrap="square" rtlCol="0">
            <a:spAutoFit/>
          </a:bodyPr>
          <a:lstStyle/>
          <a:p>
            <a:r>
              <a:rPr lang="en-US" sz="1200" b="1" dirty="0">
                <a:latin typeface="+mj-lt"/>
              </a:rPr>
              <a:t>Let’s imagine that we’re trying to elect 10 Members of Parliament.  With our current voting system, known colloquially as First Past the Post and technically as Single Member Plurality, we divide the voters into ten electoral districts (called ridings).  Within each riding, the candidate who receives the most votes wins the seat.</a:t>
            </a:r>
          </a:p>
        </p:txBody>
      </p:sp>
    </p:spTree>
    <p:extLst>
      <p:ext uri="{BB962C8B-B14F-4D97-AF65-F5344CB8AC3E}">
        <p14:creationId xmlns:p14="http://schemas.microsoft.com/office/powerpoint/2010/main" val="1113860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BF02A-D318-3C4F-95FA-58D0425CCA80}"/>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544191" y="4272859"/>
            <a:ext cx="271849" cy="543698"/>
          </a:xfrm>
          <a:prstGeom prst="rect">
            <a:avLst/>
          </a:prstGeom>
        </p:spPr>
      </p:pic>
      <p:cxnSp>
        <p:nvCxnSpPr>
          <p:cNvPr id="5" name="Straight Connector 4">
            <a:extLst>
              <a:ext uri="{FF2B5EF4-FFF2-40B4-BE49-F238E27FC236}">
                <a16:creationId xmlns:a16="http://schemas.microsoft.com/office/drawing/2014/main" id="{F4906821-BD88-7347-94AB-BBA0A2486825}"/>
              </a:ext>
            </a:extLst>
          </p:cNvPr>
          <p:cNvCxnSpPr>
            <a:stCxn id="2" idx="0"/>
            <a:endCxn id="2" idx="2"/>
          </p:cNvCxnSpPr>
          <p:nvPr/>
        </p:nvCxnSpPr>
        <p:spPr>
          <a:xfrm>
            <a:off x="6047909" y="1567112"/>
            <a:ext cx="0" cy="333504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6DD58AF-8E62-0346-97A1-4F734ED12B68}"/>
              </a:ext>
            </a:extLst>
          </p:cNvPr>
          <p:cNvCxnSpPr>
            <a:cxnSpLocks/>
          </p:cNvCxnSpPr>
          <p:nvPr/>
        </p:nvCxnSpPr>
        <p:spPr>
          <a:xfrm>
            <a:off x="3227608" y="2224203"/>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2AD53E7-43D3-8145-A3F6-8CD5F662F5F5}"/>
              </a:ext>
            </a:extLst>
          </p:cNvPr>
          <p:cNvCxnSpPr>
            <a:cxnSpLocks/>
          </p:cNvCxnSpPr>
          <p:nvPr/>
        </p:nvCxnSpPr>
        <p:spPr>
          <a:xfrm>
            <a:off x="3234321" y="4211062"/>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137574B-496B-774D-9E42-B5F29EE26744}"/>
              </a:ext>
            </a:extLst>
          </p:cNvPr>
          <p:cNvCxnSpPr>
            <a:cxnSpLocks/>
          </p:cNvCxnSpPr>
          <p:nvPr/>
        </p:nvCxnSpPr>
        <p:spPr>
          <a:xfrm>
            <a:off x="3227608" y="2886489"/>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73313CC-DDCF-9945-A050-7D816B0F0C6D}"/>
              </a:ext>
            </a:extLst>
          </p:cNvPr>
          <p:cNvCxnSpPr>
            <a:cxnSpLocks/>
          </p:cNvCxnSpPr>
          <p:nvPr/>
        </p:nvCxnSpPr>
        <p:spPr>
          <a:xfrm>
            <a:off x="3227608" y="3548775"/>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82" name="Picture 181">
            <a:extLst>
              <a:ext uri="{FF2B5EF4-FFF2-40B4-BE49-F238E27FC236}">
                <a16:creationId xmlns:a16="http://schemas.microsoft.com/office/drawing/2014/main" id="{05A2FEA2-BA0F-764E-B762-04774263BEF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80324" y="4017096"/>
            <a:ext cx="556054" cy="1112108"/>
          </a:xfrm>
          <a:prstGeom prst="rect">
            <a:avLst/>
          </a:prstGeom>
        </p:spPr>
      </p:pic>
      <p:pic>
        <p:nvPicPr>
          <p:cNvPr id="185" name="Picture 184">
            <a:extLst>
              <a:ext uri="{FF2B5EF4-FFF2-40B4-BE49-F238E27FC236}">
                <a16:creationId xmlns:a16="http://schemas.microsoft.com/office/drawing/2014/main" id="{DAA85128-B09F-3945-9596-C7D8FB9833F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8195" y="3333617"/>
            <a:ext cx="556054" cy="1112108"/>
          </a:xfrm>
          <a:prstGeom prst="rect">
            <a:avLst/>
          </a:prstGeom>
        </p:spPr>
      </p:pic>
      <p:pic>
        <p:nvPicPr>
          <p:cNvPr id="186" name="Picture 185">
            <a:extLst>
              <a:ext uri="{FF2B5EF4-FFF2-40B4-BE49-F238E27FC236}">
                <a16:creationId xmlns:a16="http://schemas.microsoft.com/office/drawing/2014/main" id="{02EEB7CE-066A-E84B-ADDF-80E5EEF69AA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5479" y="2704833"/>
            <a:ext cx="556054" cy="1112108"/>
          </a:xfrm>
          <a:prstGeom prst="rect">
            <a:avLst/>
          </a:prstGeom>
        </p:spPr>
      </p:pic>
      <p:pic>
        <p:nvPicPr>
          <p:cNvPr id="187" name="Picture 186">
            <a:extLst>
              <a:ext uri="{FF2B5EF4-FFF2-40B4-BE49-F238E27FC236}">
                <a16:creationId xmlns:a16="http://schemas.microsoft.com/office/drawing/2014/main" id="{47B315DB-94FD-3742-A2DA-02653DE9775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6038" y="2023928"/>
            <a:ext cx="556054" cy="1112108"/>
          </a:xfrm>
          <a:prstGeom prst="rect">
            <a:avLst/>
          </a:prstGeom>
        </p:spPr>
      </p:pic>
      <p:pic>
        <p:nvPicPr>
          <p:cNvPr id="188" name="Picture 187">
            <a:extLst>
              <a:ext uri="{FF2B5EF4-FFF2-40B4-BE49-F238E27FC236}">
                <a16:creationId xmlns:a16="http://schemas.microsoft.com/office/drawing/2014/main" id="{FCB5ACDF-EDE1-8346-9DAC-8DCC2F93BF8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3980" y="1392570"/>
            <a:ext cx="556054" cy="1112108"/>
          </a:xfrm>
          <a:prstGeom prst="rect">
            <a:avLst/>
          </a:prstGeom>
        </p:spPr>
      </p:pic>
      <p:pic>
        <p:nvPicPr>
          <p:cNvPr id="189" name="Picture 188">
            <a:extLst>
              <a:ext uri="{FF2B5EF4-FFF2-40B4-BE49-F238E27FC236}">
                <a16:creationId xmlns:a16="http://schemas.microsoft.com/office/drawing/2014/main" id="{B7DF7094-DCE4-0F45-8CBF-771B286CF36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972032" y="4017096"/>
            <a:ext cx="556054" cy="1112108"/>
          </a:xfrm>
          <a:prstGeom prst="rect">
            <a:avLst/>
          </a:prstGeom>
          <a:noFill/>
        </p:spPr>
      </p:pic>
      <p:pic>
        <p:nvPicPr>
          <p:cNvPr id="190" name="Picture 189">
            <a:extLst>
              <a:ext uri="{FF2B5EF4-FFF2-40B4-BE49-F238E27FC236}">
                <a16:creationId xmlns:a16="http://schemas.microsoft.com/office/drawing/2014/main" id="{4AE7E42C-6A2E-8946-8AB3-D52C57690AE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9607648" y="3260887"/>
            <a:ext cx="556054" cy="1112108"/>
          </a:xfrm>
          <a:prstGeom prst="rect">
            <a:avLst/>
          </a:prstGeom>
        </p:spPr>
      </p:pic>
      <p:pic>
        <p:nvPicPr>
          <p:cNvPr id="191" name="Picture 190">
            <a:extLst>
              <a:ext uri="{FF2B5EF4-FFF2-40B4-BE49-F238E27FC236}">
                <a16:creationId xmlns:a16="http://schemas.microsoft.com/office/drawing/2014/main" id="{6C5E4BD3-EF98-CA45-8856-96293FB425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977187" y="2704833"/>
            <a:ext cx="556054" cy="1112108"/>
          </a:xfrm>
          <a:prstGeom prst="rect">
            <a:avLst/>
          </a:prstGeom>
        </p:spPr>
      </p:pic>
      <p:pic>
        <p:nvPicPr>
          <p:cNvPr id="192" name="Picture 191">
            <a:extLst>
              <a:ext uri="{FF2B5EF4-FFF2-40B4-BE49-F238E27FC236}">
                <a16:creationId xmlns:a16="http://schemas.microsoft.com/office/drawing/2014/main" id="{507E80C0-61BE-B143-8D6C-1FB1981BCF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605491" y="1951198"/>
            <a:ext cx="556054" cy="1112108"/>
          </a:xfrm>
          <a:prstGeom prst="rect">
            <a:avLst/>
          </a:prstGeom>
        </p:spPr>
      </p:pic>
      <p:pic>
        <p:nvPicPr>
          <p:cNvPr id="193" name="Picture 192">
            <a:extLst>
              <a:ext uri="{FF2B5EF4-FFF2-40B4-BE49-F238E27FC236}">
                <a16:creationId xmlns:a16="http://schemas.microsoft.com/office/drawing/2014/main" id="{4962F7E7-9592-154F-8A07-A782F6F7187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975688" y="1392570"/>
            <a:ext cx="556054" cy="1112108"/>
          </a:xfrm>
          <a:prstGeom prst="rect">
            <a:avLst/>
          </a:prstGeom>
        </p:spPr>
      </p:pic>
      <p:sp>
        <p:nvSpPr>
          <p:cNvPr id="175" name="TextBox 174">
            <a:extLst>
              <a:ext uri="{FF2B5EF4-FFF2-40B4-BE49-F238E27FC236}">
                <a16:creationId xmlns:a16="http://schemas.microsoft.com/office/drawing/2014/main" id="{5633A152-D606-4C4A-AB46-29ED895FCF50}"/>
              </a:ext>
            </a:extLst>
          </p:cNvPr>
          <p:cNvSpPr txBox="1"/>
          <p:nvPr/>
        </p:nvSpPr>
        <p:spPr>
          <a:xfrm>
            <a:off x="3690421" y="894864"/>
            <a:ext cx="4741812" cy="461665"/>
          </a:xfrm>
          <a:prstGeom prst="rect">
            <a:avLst/>
          </a:prstGeom>
          <a:noFill/>
        </p:spPr>
        <p:txBody>
          <a:bodyPr wrap="none" rtlCol="0">
            <a:spAutoFit/>
          </a:bodyPr>
          <a:lstStyle/>
          <a:p>
            <a:pPr algn="ctr"/>
            <a:r>
              <a:rPr lang="en-US" sz="2400" b="1" dirty="0">
                <a:latin typeface="+mj-lt"/>
              </a:rPr>
              <a:t>Results With Single Member Districts</a:t>
            </a:r>
          </a:p>
        </p:txBody>
      </p:sp>
      <p:sp>
        <p:nvSpPr>
          <p:cNvPr id="176" name="TextBox 175">
            <a:extLst>
              <a:ext uri="{FF2B5EF4-FFF2-40B4-BE49-F238E27FC236}">
                <a16:creationId xmlns:a16="http://schemas.microsoft.com/office/drawing/2014/main" id="{250B5D72-2013-D746-B384-C5B49AE6ED3E}"/>
              </a:ext>
            </a:extLst>
          </p:cNvPr>
          <p:cNvSpPr txBox="1"/>
          <p:nvPr/>
        </p:nvSpPr>
        <p:spPr>
          <a:xfrm>
            <a:off x="3296681" y="5135498"/>
            <a:ext cx="5529276" cy="646331"/>
          </a:xfrm>
          <a:prstGeom prst="rect">
            <a:avLst/>
          </a:prstGeom>
          <a:noFill/>
        </p:spPr>
        <p:txBody>
          <a:bodyPr wrap="square" rtlCol="0">
            <a:spAutoFit/>
          </a:bodyPr>
          <a:lstStyle/>
          <a:p>
            <a:r>
              <a:rPr lang="en-US" sz="1200" b="1" dirty="0">
                <a:latin typeface="+mj-lt"/>
              </a:rPr>
              <a:t>Due to how voters are distributed, candidates from the Red Party win 6 of the 10 seats.  Candidates from the Blue and Orange Parties win 3 and 1 seat, respectively.  No candidate from the Green Party wins a seat.</a:t>
            </a:r>
          </a:p>
        </p:txBody>
      </p:sp>
    </p:spTree>
    <p:extLst>
      <p:ext uri="{BB962C8B-B14F-4D97-AF65-F5344CB8AC3E}">
        <p14:creationId xmlns:p14="http://schemas.microsoft.com/office/powerpoint/2010/main" val="3481393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BF02A-D318-3C4F-95FA-58D0425CCA80}"/>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544191" y="4272859"/>
            <a:ext cx="271849" cy="543698"/>
          </a:xfrm>
          <a:prstGeom prst="rect">
            <a:avLst/>
          </a:prstGeom>
        </p:spPr>
      </p:pic>
      <p:cxnSp>
        <p:nvCxnSpPr>
          <p:cNvPr id="5" name="Straight Connector 4">
            <a:extLst>
              <a:ext uri="{FF2B5EF4-FFF2-40B4-BE49-F238E27FC236}">
                <a16:creationId xmlns:a16="http://schemas.microsoft.com/office/drawing/2014/main" id="{F4906821-BD88-7347-94AB-BBA0A2486825}"/>
              </a:ext>
            </a:extLst>
          </p:cNvPr>
          <p:cNvCxnSpPr>
            <a:stCxn id="2" idx="0"/>
            <a:endCxn id="2" idx="2"/>
          </p:cNvCxnSpPr>
          <p:nvPr/>
        </p:nvCxnSpPr>
        <p:spPr>
          <a:xfrm>
            <a:off x="6047909" y="1567112"/>
            <a:ext cx="0" cy="333504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6DD58AF-8E62-0346-97A1-4F734ED12B68}"/>
              </a:ext>
            </a:extLst>
          </p:cNvPr>
          <p:cNvCxnSpPr>
            <a:cxnSpLocks/>
          </p:cNvCxnSpPr>
          <p:nvPr/>
        </p:nvCxnSpPr>
        <p:spPr>
          <a:xfrm>
            <a:off x="3227608" y="2224203"/>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2AD53E7-43D3-8145-A3F6-8CD5F662F5F5}"/>
              </a:ext>
            </a:extLst>
          </p:cNvPr>
          <p:cNvCxnSpPr>
            <a:cxnSpLocks/>
          </p:cNvCxnSpPr>
          <p:nvPr/>
        </p:nvCxnSpPr>
        <p:spPr>
          <a:xfrm>
            <a:off x="3234321" y="4211062"/>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137574B-496B-774D-9E42-B5F29EE26744}"/>
              </a:ext>
            </a:extLst>
          </p:cNvPr>
          <p:cNvCxnSpPr>
            <a:cxnSpLocks/>
          </p:cNvCxnSpPr>
          <p:nvPr/>
        </p:nvCxnSpPr>
        <p:spPr>
          <a:xfrm>
            <a:off x="3227608" y="2886489"/>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73313CC-DDCF-9945-A050-7D816B0F0C6D}"/>
              </a:ext>
            </a:extLst>
          </p:cNvPr>
          <p:cNvCxnSpPr>
            <a:cxnSpLocks/>
          </p:cNvCxnSpPr>
          <p:nvPr/>
        </p:nvCxnSpPr>
        <p:spPr>
          <a:xfrm>
            <a:off x="3227608" y="3548775"/>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82" name="Picture 181">
            <a:extLst>
              <a:ext uri="{FF2B5EF4-FFF2-40B4-BE49-F238E27FC236}">
                <a16:creationId xmlns:a16="http://schemas.microsoft.com/office/drawing/2014/main" id="{05A2FEA2-BA0F-764E-B762-04774263BEF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80324" y="4017096"/>
            <a:ext cx="556054" cy="1112108"/>
          </a:xfrm>
          <a:prstGeom prst="rect">
            <a:avLst/>
          </a:prstGeom>
        </p:spPr>
      </p:pic>
      <p:pic>
        <p:nvPicPr>
          <p:cNvPr id="185" name="Picture 184">
            <a:extLst>
              <a:ext uri="{FF2B5EF4-FFF2-40B4-BE49-F238E27FC236}">
                <a16:creationId xmlns:a16="http://schemas.microsoft.com/office/drawing/2014/main" id="{DAA85128-B09F-3945-9596-C7D8FB9833F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8195" y="3333617"/>
            <a:ext cx="556054" cy="1112108"/>
          </a:xfrm>
          <a:prstGeom prst="rect">
            <a:avLst/>
          </a:prstGeom>
        </p:spPr>
      </p:pic>
      <p:pic>
        <p:nvPicPr>
          <p:cNvPr id="186" name="Picture 185">
            <a:extLst>
              <a:ext uri="{FF2B5EF4-FFF2-40B4-BE49-F238E27FC236}">
                <a16:creationId xmlns:a16="http://schemas.microsoft.com/office/drawing/2014/main" id="{02EEB7CE-066A-E84B-ADDF-80E5EEF69AA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5479" y="2704833"/>
            <a:ext cx="556054" cy="1112108"/>
          </a:xfrm>
          <a:prstGeom prst="rect">
            <a:avLst/>
          </a:prstGeom>
        </p:spPr>
      </p:pic>
      <p:pic>
        <p:nvPicPr>
          <p:cNvPr id="187" name="Picture 186">
            <a:extLst>
              <a:ext uri="{FF2B5EF4-FFF2-40B4-BE49-F238E27FC236}">
                <a16:creationId xmlns:a16="http://schemas.microsoft.com/office/drawing/2014/main" id="{47B315DB-94FD-3742-A2DA-02653DE9775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6038" y="2023928"/>
            <a:ext cx="556054" cy="1112108"/>
          </a:xfrm>
          <a:prstGeom prst="rect">
            <a:avLst/>
          </a:prstGeom>
        </p:spPr>
      </p:pic>
      <p:pic>
        <p:nvPicPr>
          <p:cNvPr id="188" name="Picture 187">
            <a:extLst>
              <a:ext uri="{FF2B5EF4-FFF2-40B4-BE49-F238E27FC236}">
                <a16:creationId xmlns:a16="http://schemas.microsoft.com/office/drawing/2014/main" id="{FCB5ACDF-EDE1-8346-9DAC-8DCC2F93BF8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3980" y="1392570"/>
            <a:ext cx="556054" cy="1112108"/>
          </a:xfrm>
          <a:prstGeom prst="rect">
            <a:avLst/>
          </a:prstGeom>
        </p:spPr>
      </p:pic>
      <p:pic>
        <p:nvPicPr>
          <p:cNvPr id="189" name="Picture 188">
            <a:extLst>
              <a:ext uri="{FF2B5EF4-FFF2-40B4-BE49-F238E27FC236}">
                <a16:creationId xmlns:a16="http://schemas.microsoft.com/office/drawing/2014/main" id="{B7DF7094-DCE4-0F45-8CBF-771B286CF36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972032" y="4017096"/>
            <a:ext cx="556054" cy="1112108"/>
          </a:xfrm>
          <a:prstGeom prst="rect">
            <a:avLst/>
          </a:prstGeom>
        </p:spPr>
      </p:pic>
      <p:pic>
        <p:nvPicPr>
          <p:cNvPr id="190" name="Picture 189">
            <a:extLst>
              <a:ext uri="{FF2B5EF4-FFF2-40B4-BE49-F238E27FC236}">
                <a16:creationId xmlns:a16="http://schemas.microsoft.com/office/drawing/2014/main" id="{4AE7E42C-6A2E-8946-8AB3-D52C57690AE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9607648" y="3260887"/>
            <a:ext cx="556054" cy="1112108"/>
          </a:xfrm>
          <a:prstGeom prst="rect">
            <a:avLst/>
          </a:prstGeom>
        </p:spPr>
      </p:pic>
      <p:pic>
        <p:nvPicPr>
          <p:cNvPr id="191" name="Picture 190">
            <a:extLst>
              <a:ext uri="{FF2B5EF4-FFF2-40B4-BE49-F238E27FC236}">
                <a16:creationId xmlns:a16="http://schemas.microsoft.com/office/drawing/2014/main" id="{6C5E4BD3-EF98-CA45-8856-96293FB425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977187" y="2704833"/>
            <a:ext cx="556054" cy="1112108"/>
          </a:xfrm>
          <a:prstGeom prst="rect">
            <a:avLst/>
          </a:prstGeom>
        </p:spPr>
      </p:pic>
      <p:pic>
        <p:nvPicPr>
          <p:cNvPr id="192" name="Picture 191">
            <a:extLst>
              <a:ext uri="{FF2B5EF4-FFF2-40B4-BE49-F238E27FC236}">
                <a16:creationId xmlns:a16="http://schemas.microsoft.com/office/drawing/2014/main" id="{507E80C0-61BE-B143-8D6C-1FB1981BCF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605491" y="1951198"/>
            <a:ext cx="556054" cy="1112108"/>
          </a:xfrm>
          <a:prstGeom prst="rect">
            <a:avLst/>
          </a:prstGeom>
        </p:spPr>
      </p:pic>
      <p:pic>
        <p:nvPicPr>
          <p:cNvPr id="193" name="Picture 192">
            <a:extLst>
              <a:ext uri="{FF2B5EF4-FFF2-40B4-BE49-F238E27FC236}">
                <a16:creationId xmlns:a16="http://schemas.microsoft.com/office/drawing/2014/main" id="{4962F7E7-9592-154F-8A07-A782F6F7187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975688" y="1392570"/>
            <a:ext cx="556054" cy="1112108"/>
          </a:xfrm>
          <a:prstGeom prst="rect">
            <a:avLst/>
          </a:prstGeom>
        </p:spPr>
      </p:pic>
      <p:sp>
        <p:nvSpPr>
          <p:cNvPr id="175" name="TextBox 174">
            <a:extLst>
              <a:ext uri="{FF2B5EF4-FFF2-40B4-BE49-F238E27FC236}">
                <a16:creationId xmlns:a16="http://schemas.microsoft.com/office/drawing/2014/main" id="{5633A152-D606-4C4A-AB46-29ED895FCF50}"/>
              </a:ext>
            </a:extLst>
          </p:cNvPr>
          <p:cNvSpPr txBox="1"/>
          <p:nvPr/>
        </p:nvSpPr>
        <p:spPr>
          <a:xfrm>
            <a:off x="3525421" y="894864"/>
            <a:ext cx="5071837" cy="461665"/>
          </a:xfrm>
          <a:prstGeom prst="rect">
            <a:avLst/>
          </a:prstGeom>
          <a:noFill/>
        </p:spPr>
        <p:txBody>
          <a:bodyPr wrap="none" rtlCol="0">
            <a:spAutoFit/>
          </a:bodyPr>
          <a:lstStyle/>
          <a:p>
            <a:pPr algn="ctr"/>
            <a:r>
              <a:rPr lang="en-US" sz="2400" b="1" dirty="0">
                <a:latin typeface="+mj-lt"/>
              </a:rPr>
              <a:t>Only Half the Voters Vote for Their MP</a:t>
            </a:r>
          </a:p>
        </p:txBody>
      </p:sp>
      <p:sp>
        <p:nvSpPr>
          <p:cNvPr id="176" name="TextBox 175">
            <a:extLst>
              <a:ext uri="{FF2B5EF4-FFF2-40B4-BE49-F238E27FC236}">
                <a16:creationId xmlns:a16="http://schemas.microsoft.com/office/drawing/2014/main" id="{250B5D72-2013-D746-B384-C5B49AE6ED3E}"/>
              </a:ext>
            </a:extLst>
          </p:cNvPr>
          <p:cNvSpPr txBox="1"/>
          <p:nvPr/>
        </p:nvSpPr>
        <p:spPr>
          <a:xfrm>
            <a:off x="3222452" y="5135498"/>
            <a:ext cx="5645757" cy="461665"/>
          </a:xfrm>
          <a:prstGeom prst="rect">
            <a:avLst/>
          </a:prstGeom>
          <a:noFill/>
        </p:spPr>
        <p:txBody>
          <a:bodyPr wrap="square" rtlCol="0">
            <a:spAutoFit/>
          </a:bodyPr>
          <a:lstStyle/>
          <a:p>
            <a:r>
              <a:rPr lang="en-US" sz="1200" b="1" dirty="0">
                <a:latin typeface="+mj-lt"/>
              </a:rPr>
              <a:t>With this kind of voting, only some of the voters end up voting for the MP elected in their district (in this example, only 48%).</a:t>
            </a:r>
          </a:p>
        </p:txBody>
      </p:sp>
    </p:spTree>
    <p:extLst>
      <p:ext uri="{BB962C8B-B14F-4D97-AF65-F5344CB8AC3E}">
        <p14:creationId xmlns:p14="http://schemas.microsoft.com/office/powerpoint/2010/main" val="2338135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BF02A-D318-3C4F-95FA-58D0425CCA80}"/>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alphaModFix amt="35000"/>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544191" y="4272859"/>
            <a:ext cx="271849" cy="543698"/>
          </a:xfrm>
          <a:prstGeom prst="rect">
            <a:avLst/>
          </a:prstGeom>
        </p:spPr>
      </p:pic>
      <p:cxnSp>
        <p:nvCxnSpPr>
          <p:cNvPr id="5" name="Straight Connector 4">
            <a:extLst>
              <a:ext uri="{FF2B5EF4-FFF2-40B4-BE49-F238E27FC236}">
                <a16:creationId xmlns:a16="http://schemas.microsoft.com/office/drawing/2014/main" id="{F4906821-BD88-7347-94AB-BBA0A2486825}"/>
              </a:ext>
            </a:extLst>
          </p:cNvPr>
          <p:cNvCxnSpPr>
            <a:stCxn id="2" idx="0"/>
            <a:endCxn id="2" idx="2"/>
          </p:cNvCxnSpPr>
          <p:nvPr/>
        </p:nvCxnSpPr>
        <p:spPr>
          <a:xfrm>
            <a:off x="6047909" y="1567112"/>
            <a:ext cx="0" cy="333504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6DD58AF-8E62-0346-97A1-4F734ED12B68}"/>
              </a:ext>
            </a:extLst>
          </p:cNvPr>
          <p:cNvCxnSpPr>
            <a:cxnSpLocks/>
          </p:cNvCxnSpPr>
          <p:nvPr/>
        </p:nvCxnSpPr>
        <p:spPr>
          <a:xfrm>
            <a:off x="3227608" y="2224203"/>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2AD53E7-43D3-8145-A3F6-8CD5F662F5F5}"/>
              </a:ext>
            </a:extLst>
          </p:cNvPr>
          <p:cNvCxnSpPr>
            <a:cxnSpLocks/>
          </p:cNvCxnSpPr>
          <p:nvPr/>
        </p:nvCxnSpPr>
        <p:spPr>
          <a:xfrm>
            <a:off x="3234321" y="4211062"/>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137574B-496B-774D-9E42-B5F29EE26744}"/>
              </a:ext>
            </a:extLst>
          </p:cNvPr>
          <p:cNvCxnSpPr>
            <a:cxnSpLocks/>
          </p:cNvCxnSpPr>
          <p:nvPr/>
        </p:nvCxnSpPr>
        <p:spPr>
          <a:xfrm>
            <a:off x="3227608" y="2886489"/>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73313CC-DDCF-9945-A050-7D816B0F0C6D}"/>
              </a:ext>
            </a:extLst>
          </p:cNvPr>
          <p:cNvCxnSpPr>
            <a:cxnSpLocks/>
          </p:cNvCxnSpPr>
          <p:nvPr/>
        </p:nvCxnSpPr>
        <p:spPr>
          <a:xfrm>
            <a:off x="3227608" y="3548775"/>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82" name="Picture 181">
            <a:extLst>
              <a:ext uri="{FF2B5EF4-FFF2-40B4-BE49-F238E27FC236}">
                <a16:creationId xmlns:a16="http://schemas.microsoft.com/office/drawing/2014/main" id="{05A2FEA2-BA0F-764E-B762-04774263BEF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80324" y="4017096"/>
            <a:ext cx="556054" cy="1112108"/>
          </a:xfrm>
          <a:prstGeom prst="rect">
            <a:avLst/>
          </a:prstGeom>
        </p:spPr>
      </p:pic>
      <p:pic>
        <p:nvPicPr>
          <p:cNvPr id="185" name="Picture 184">
            <a:extLst>
              <a:ext uri="{FF2B5EF4-FFF2-40B4-BE49-F238E27FC236}">
                <a16:creationId xmlns:a16="http://schemas.microsoft.com/office/drawing/2014/main" id="{DAA85128-B09F-3945-9596-C7D8FB9833F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8195" y="3333617"/>
            <a:ext cx="556054" cy="1112108"/>
          </a:xfrm>
          <a:prstGeom prst="rect">
            <a:avLst/>
          </a:prstGeom>
        </p:spPr>
      </p:pic>
      <p:pic>
        <p:nvPicPr>
          <p:cNvPr id="186" name="Picture 185">
            <a:extLst>
              <a:ext uri="{FF2B5EF4-FFF2-40B4-BE49-F238E27FC236}">
                <a16:creationId xmlns:a16="http://schemas.microsoft.com/office/drawing/2014/main" id="{02EEB7CE-066A-E84B-ADDF-80E5EEF69AA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5479" y="2704833"/>
            <a:ext cx="556054" cy="1112108"/>
          </a:xfrm>
          <a:prstGeom prst="rect">
            <a:avLst/>
          </a:prstGeom>
        </p:spPr>
      </p:pic>
      <p:pic>
        <p:nvPicPr>
          <p:cNvPr id="187" name="Picture 186">
            <a:extLst>
              <a:ext uri="{FF2B5EF4-FFF2-40B4-BE49-F238E27FC236}">
                <a16:creationId xmlns:a16="http://schemas.microsoft.com/office/drawing/2014/main" id="{47B315DB-94FD-3742-A2DA-02653DE9775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6038" y="2023928"/>
            <a:ext cx="556054" cy="1112108"/>
          </a:xfrm>
          <a:prstGeom prst="rect">
            <a:avLst/>
          </a:prstGeom>
        </p:spPr>
      </p:pic>
      <p:pic>
        <p:nvPicPr>
          <p:cNvPr id="188" name="Picture 187">
            <a:extLst>
              <a:ext uri="{FF2B5EF4-FFF2-40B4-BE49-F238E27FC236}">
                <a16:creationId xmlns:a16="http://schemas.microsoft.com/office/drawing/2014/main" id="{FCB5ACDF-EDE1-8346-9DAC-8DCC2F93BF8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3980" y="1392570"/>
            <a:ext cx="556054" cy="1112108"/>
          </a:xfrm>
          <a:prstGeom prst="rect">
            <a:avLst/>
          </a:prstGeom>
        </p:spPr>
      </p:pic>
      <p:pic>
        <p:nvPicPr>
          <p:cNvPr id="189" name="Picture 188">
            <a:extLst>
              <a:ext uri="{FF2B5EF4-FFF2-40B4-BE49-F238E27FC236}">
                <a16:creationId xmlns:a16="http://schemas.microsoft.com/office/drawing/2014/main" id="{B7DF7094-DCE4-0F45-8CBF-771B286CF36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972032" y="4017096"/>
            <a:ext cx="556054" cy="1112108"/>
          </a:xfrm>
          <a:prstGeom prst="rect">
            <a:avLst/>
          </a:prstGeom>
        </p:spPr>
      </p:pic>
      <p:pic>
        <p:nvPicPr>
          <p:cNvPr id="190" name="Picture 189">
            <a:extLst>
              <a:ext uri="{FF2B5EF4-FFF2-40B4-BE49-F238E27FC236}">
                <a16:creationId xmlns:a16="http://schemas.microsoft.com/office/drawing/2014/main" id="{4AE7E42C-6A2E-8946-8AB3-D52C57690AE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9607648" y="3260887"/>
            <a:ext cx="556054" cy="1112108"/>
          </a:xfrm>
          <a:prstGeom prst="rect">
            <a:avLst/>
          </a:prstGeom>
        </p:spPr>
      </p:pic>
      <p:pic>
        <p:nvPicPr>
          <p:cNvPr id="191" name="Picture 190">
            <a:extLst>
              <a:ext uri="{FF2B5EF4-FFF2-40B4-BE49-F238E27FC236}">
                <a16:creationId xmlns:a16="http://schemas.microsoft.com/office/drawing/2014/main" id="{6C5E4BD3-EF98-CA45-8856-96293FB425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977187" y="2704833"/>
            <a:ext cx="556054" cy="1112108"/>
          </a:xfrm>
          <a:prstGeom prst="rect">
            <a:avLst/>
          </a:prstGeom>
        </p:spPr>
      </p:pic>
      <p:pic>
        <p:nvPicPr>
          <p:cNvPr id="192" name="Picture 191">
            <a:extLst>
              <a:ext uri="{FF2B5EF4-FFF2-40B4-BE49-F238E27FC236}">
                <a16:creationId xmlns:a16="http://schemas.microsoft.com/office/drawing/2014/main" id="{507E80C0-61BE-B143-8D6C-1FB1981BCF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605491" y="1951198"/>
            <a:ext cx="556054" cy="1112108"/>
          </a:xfrm>
          <a:prstGeom prst="rect">
            <a:avLst/>
          </a:prstGeom>
        </p:spPr>
      </p:pic>
      <p:pic>
        <p:nvPicPr>
          <p:cNvPr id="193" name="Picture 192">
            <a:extLst>
              <a:ext uri="{FF2B5EF4-FFF2-40B4-BE49-F238E27FC236}">
                <a16:creationId xmlns:a16="http://schemas.microsoft.com/office/drawing/2014/main" id="{4962F7E7-9592-154F-8A07-A782F6F7187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975688" y="1392570"/>
            <a:ext cx="556054" cy="1112108"/>
          </a:xfrm>
          <a:prstGeom prst="rect">
            <a:avLst/>
          </a:prstGeom>
        </p:spPr>
      </p:pic>
      <p:sp>
        <p:nvSpPr>
          <p:cNvPr id="175" name="TextBox 174">
            <a:extLst>
              <a:ext uri="{FF2B5EF4-FFF2-40B4-BE49-F238E27FC236}">
                <a16:creationId xmlns:a16="http://schemas.microsoft.com/office/drawing/2014/main" id="{5633A152-D606-4C4A-AB46-29ED895FCF50}"/>
              </a:ext>
            </a:extLst>
          </p:cNvPr>
          <p:cNvSpPr txBox="1"/>
          <p:nvPr/>
        </p:nvSpPr>
        <p:spPr>
          <a:xfrm>
            <a:off x="3337298" y="894864"/>
            <a:ext cx="5448095" cy="461665"/>
          </a:xfrm>
          <a:prstGeom prst="rect">
            <a:avLst/>
          </a:prstGeom>
          <a:noFill/>
        </p:spPr>
        <p:txBody>
          <a:bodyPr wrap="none" rtlCol="0">
            <a:spAutoFit/>
          </a:bodyPr>
          <a:lstStyle/>
          <a:p>
            <a:pPr algn="ctr"/>
            <a:r>
              <a:rPr lang="en-US" sz="2400" b="1" dirty="0">
                <a:latin typeface="+mj-lt"/>
              </a:rPr>
              <a:t>Very Few Voters Actually Affect the Results</a:t>
            </a:r>
          </a:p>
        </p:txBody>
      </p:sp>
      <p:sp>
        <p:nvSpPr>
          <p:cNvPr id="176" name="TextBox 175">
            <a:extLst>
              <a:ext uri="{FF2B5EF4-FFF2-40B4-BE49-F238E27FC236}">
                <a16:creationId xmlns:a16="http://schemas.microsoft.com/office/drawing/2014/main" id="{250B5D72-2013-D746-B384-C5B49AE6ED3E}"/>
              </a:ext>
            </a:extLst>
          </p:cNvPr>
          <p:cNvSpPr txBox="1"/>
          <p:nvPr/>
        </p:nvSpPr>
        <p:spPr>
          <a:xfrm>
            <a:off x="3222452" y="5135498"/>
            <a:ext cx="5645757" cy="830997"/>
          </a:xfrm>
          <a:prstGeom prst="rect">
            <a:avLst/>
          </a:prstGeom>
          <a:noFill/>
        </p:spPr>
        <p:txBody>
          <a:bodyPr wrap="square" rtlCol="0">
            <a:spAutoFit/>
          </a:bodyPr>
          <a:lstStyle/>
          <a:p>
            <a:r>
              <a:rPr lang="en-US" sz="1200" b="1" dirty="0">
                <a:latin typeface="+mj-lt"/>
              </a:rPr>
              <a:t>In each riding, some votes are considered ‘surplus’ – that is, they’re more than were needed to decide who won.  The outcome would have been the same even if these voters hadn’t turned out to vote.  These extra voters are shown as faded figures above.  Only 28% of the voters were actually needed to determine the outcome of the election.</a:t>
            </a:r>
          </a:p>
        </p:txBody>
      </p:sp>
    </p:spTree>
    <p:extLst>
      <p:ext uri="{BB962C8B-B14F-4D97-AF65-F5344CB8AC3E}">
        <p14:creationId xmlns:p14="http://schemas.microsoft.com/office/powerpoint/2010/main" val="3490992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BF02A-D318-3C4F-95FA-58D0425CCA80}"/>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544191" y="4272859"/>
            <a:ext cx="271849" cy="543698"/>
          </a:xfrm>
          <a:prstGeom prst="rect">
            <a:avLst/>
          </a:prstGeom>
        </p:spPr>
      </p:pic>
      <p:cxnSp>
        <p:nvCxnSpPr>
          <p:cNvPr id="5" name="Straight Connector 4">
            <a:extLst>
              <a:ext uri="{FF2B5EF4-FFF2-40B4-BE49-F238E27FC236}">
                <a16:creationId xmlns:a16="http://schemas.microsoft.com/office/drawing/2014/main" id="{F4906821-BD88-7347-94AB-BBA0A2486825}"/>
              </a:ext>
            </a:extLst>
          </p:cNvPr>
          <p:cNvCxnSpPr>
            <a:stCxn id="2" idx="0"/>
            <a:endCxn id="2" idx="2"/>
          </p:cNvCxnSpPr>
          <p:nvPr/>
        </p:nvCxnSpPr>
        <p:spPr>
          <a:xfrm>
            <a:off x="6047909" y="1567112"/>
            <a:ext cx="0" cy="333504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6DD58AF-8E62-0346-97A1-4F734ED12B68}"/>
              </a:ext>
            </a:extLst>
          </p:cNvPr>
          <p:cNvCxnSpPr>
            <a:cxnSpLocks/>
          </p:cNvCxnSpPr>
          <p:nvPr/>
        </p:nvCxnSpPr>
        <p:spPr>
          <a:xfrm>
            <a:off x="3227608" y="2224203"/>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2AD53E7-43D3-8145-A3F6-8CD5F662F5F5}"/>
              </a:ext>
            </a:extLst>
          </p:cNvPr>
          <p:cNvCxnSpPr>
            <a:cxnSpLocks/>
          </p:cNvCxnSpPr>
          <p:nvPr/>
        </p:nvCxnSpPr>
        <p:spPr>
          <a:xfrm>
            <a:off x="3234321" y="4211062"/>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137574B-496B-774D-9E42-B5F29EE26744}"/>
              </a:ext>
            </a:extLst>
          </p:cNvPr>
          <p:cNvCxnSpPr>
            <a:cxnSpLocks/>
          </p:cNvCxnSpPr>
          <p:nvPr/>
        </p:nvCxnSpPr>
        <p:spPr>
          <a:xfrm>
            <a:off x="3227608" y="2886489"/>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73313CC-DDCF-9945-A050-7D816B0F0C6D}"/>
              </a:ext>
            </a:extLst>
          </p:cNvPr>
          <p:cNvCxnSpPr>
            <a:cxnSpLocks/>
          </p:cNvCxnSpPr>
          <p:nvPr/>
        </p:nvCxnSpPr>
        <p:spPr>
          <a:xfrm>
            <a:off x="3227608" y="3548775"/>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82" name="Picture 181">
            <a:extLst>
              <a:ext uri="{FF2B5EF4-FFF2-40B4-BE49-F238E27FC236}">
                <a16:creationId xmlns:a16="http://schemas.microsoft.com/office/drawing/2014/main" id="{05A2FEA2-BA0F-764E-B762-04774263BEF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80324" y="4017096"/>
            <a:ext cx="556054" cy="1112108"/>
          </a:xfrm>
          <a:prstGeom prst="rect">
            <a:avLst/>
          </a:prstGeom>
        </p:spPr>
      </p:pic>
      <p:pic>
        <p:nvPicPr>
          <p:cNvPr id="185" name="Picture 184">
            <a:extLst>
              <a:ext uri="{FF2B5EF4-FFF2-40B4-BE49-F238E27FC236}">
                <a16:creationId xmlns:a16="http://schemas.microsoft.com/office/drawing/2014/main" id="{DAA85128-B09F-3945-9596-C7D8FB9833F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8195" y="3333617"/>
            <a:ext cx="556054" cy="1112108"/>
          </a:xfrm>
          <a:prstGeom prst="rect">
            <a:avLst/>
          </a:prstGeom>
        </p:spPr>
      </p:pic>
      <p:pic>
        <p:nvPicPr>
          <p:cNvPr id="186" name="Picture 185">
            <a:extLst>
              <a:ext uri="{FF2B5EF4-FFF2-40B4-BE49-F238E27FC236}">
                <a16:creationId xmlns:a16="http://schemas.microsoft.com/office/drawing/2014/main" id="{02EEB7CE-066A-E84B-ADDF-80E5EEF69AA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5479" y="2704833"/>
            <a:ext cx="556054" cy="1112108"/>
          </a:xfrm>
          <a:prstGeom prst="rect">
            <a:avLst/>
          </a:prstGeom>
        </p:spPr>
      </p:pic>
      <p:pic>
        <p:nvPicPr>
          <p:cNvPr id="187" name="Picture 186">
            <a:extLst>
              <a:ext uri="{FF2B5EF4-FFF2-40B4-BE49-F238E27FC236}">
                <a16:creationId xmlns:a16="http://schemas.microsoft.com/office/drawing/2014/main" id="{47B315DB-94FD-3742-A2DA-02653DE9775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6038" y="2023928"/>
            <a:ext cx="556054" cy="1112108"/>
          </a:xfrm>
          <a:prstGeom prst="rect">
            <a:avLst/>
          </a:prstGeom>
        </p:spPr>
      </p:pic>
      <p:pic>
        <p:nvPicPr>
          <p:cNvPr id="188" name="Picture 187">
            <a:extLst>
              <a:ext uri="{FF2B5EF4-FFF2-40B4-BE49-F238E27FC236}">
                <a16:creationId xmlns:a16="http://schemas.microsoft.com/office/drawing/2014/main" id="{FCB5ACDF-EDE1-8346-9DAC-8DCC2F93BF8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3980" y="1392570"/>
            <a:ext cx="556054" cy="1112108"/>
          </a:xfrm>
          <a:prstGeom prst="rect">
            <a:avLst/>
          </a:prstGeom>
        </p:spPr>
      </p:pic>
      <p:pic>
        <p:nvPicPr>
          <p:cNvPr id="189" name="Picture 188">
            <a:extLst>
              <a:ext uri="{FF2B5EF4-FFF2-40B4-BE49-F238E27FC236}">
                <a16:creationId xmlns:a16="http://schemas.microsoft.com/office/drawing/2014/main" id="{B7DF7094-DCE4-0F45-8CBF-771B286CF36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972032" y="4017096"/>
            <a:ext cx="556054" cy="1112108"/>
          </a:xfrm>
          <a:prstGeom prst="rect">
            <a:avLst/>
          </a:prstGeom>
        </p:spPr>
      </p:pic>
      <p:pic>
        <p:nvPicPr>
          <p:cNvPr id="190" name="Picture 189">
            <a:extLst>
              <a:ext uri="{FF2B5EF4-FFF2-40B4-BE49-F238E27FC236}">
                <a16:creationId xmlns:a16="http://schemas.microsoft.com/office/drawing/2014/main" id="{4AE7E42C-6A2E-8946-8AB3-D52C57690AE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9607648" y="3260887"/>
            <a:ext cx="556054" cy="1112108"/>
          </a:xfrm>
          <a:prstGeom prst="rect">
            <a:avLst/>
          </a:prstGeom>
        </p:spPr>
      </p:pic>
      <p:pic>
        <p:nvPicPr>
          <p:cNvPr id="191" name="Picture 190">
            <a:extLst>
              <a:ext uri="{FF2B5EF4-FFF2-40B4-BE49-F238E27FC236}">
                <a16:creationId xmlns:a16="http://schemas.microsoft.com/office/drawing/2014/main" id="{6C5E4BD3-EF98-CA45-8856-96293FB425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977187" y="2704833"/>
            <a:ext cx="556054" cy="1112108"/>
          </a:xfrm>
          <a:prstGeom prst="rect">
            <a:avLst/>
          </a:prstGeom>
        </p:spPr>
      </p:pic>
      <p:pic>
        <p:nvPicPr>
          <p:cNvPr id="192" name="Picture 191">
            <a:extLst>
              <a:ext uri="{FF2B5EF4-FFF2-40B4-BE49-F238E27FC236}">
                <a16:creationId xmlns:a16="http://schemas.microsoft.com/office/drawing/2014/main" id="{507E80C0-61BE-B143-8D6C-1FB1981BCF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605491" y="1951198"/>
            <a:ext cx="556054" cy="1112108"/>
          </a:xfrm>
          <a:prstGeom prst="rect">
            <a:avLst/>
          </a:prstGeom>
        </p:spPr>
      </p:pic>
      <p:pic>
        <p:nvPicPr>
          <p:cNvPr id="193" name="Picture 192">
            <a:extLst>
              <a:ext uri="{FF2B5EF4-FFF2-40B4-BE49-F238E27FC236}">
                <a16:creationId xmlns:a16="http://schemas.microsoft.com/office/drawing/2014/main" id="{4962F7E7-9592-154F-8A07-A782F6F7187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975688" y="1392570"/>
            <a:ext cx="556054" cy="1112108"/>
          </a:xfrm>
          <a:prstGeom prst="rect">
            <a:avLst/>
          </a:prstGeom>
        </p:spPr>
      </p:pic>
      <p:sp>
        <p:nvSpPr>
          <p:cNvPr id="175" name="TextBox 174">
            <a:extLst>
              <a:ext uri="{FF2B5EF4-FFF2-40B4-BE49-F238E27FC236}">
                <a16:creationId xmlns:a16="http://schemas.microsoft.com/office/drawing/2014/main" id="{5633A152-D606-4C4A-AB46-29ED895FCF50}"/>
              </a:ext>
            </a:extLst>
          </p:cNvPr>
          <p:cNvSpPr txBox="1"/>
          <p:nvPr/>
        </p:nvSpPr>
        <p:spPr>
          <a:xfrm>
            <a:off x="3518171" y="894864"/>
            <a:ext cx="5086329" cy="461665"/>
          </a:xfrm>
          <a:prstGeom prst="rect">
            <a:avLst/>
          </a:prstGeom>
          <a:noFill/>
        </p:spPr>
        <p:txBody>
          <a:bodyPr wrap="none" rtlCol="0">
            <a:spAutoFit/>
          </a:bodyPr>
          <a:lstStyle/>
          <a:p>
            <a:pPr algn="ctr"/>
            <a:r>
              <a:rPr lang="en-US" sz="2400" b="1" dirty="0">
                <a:latin typeface="+mj-lt"/>
              </a:rPr>
              <a:t>Over Half the Voters are Unrepresented</a:t>
            </a:r>
          </a:p>
        </p:txBody>
      </p:sp>
      <p:sp>
        <p:nvSpPr>
          <p:cNvPr id="176" name="TextBox 175">
            <a:extLst>
              <a:ext uri="{FF2B5EF4-FFF2-40B4-BE49-F238E27FC236}">
                <a16:creationId xmlns:a16="http://schemas.microsoft.com/office/drawing/2014/main" id="{250B5D72-2013-D746-B384-C5B49AE6ED3E}"/>
              </a:ext>
            </a:extLst>
          </p:cNvPr>
          <p:cNvSpPr txBox="1"/>
          <p:nvPr/>
        </p:nvSpPr>
        <p:spPr>
          <a:xfrm>
            <a:off x="3222452" y="5135498"/>
            <a:ext cx="5670017" cy="830997"/>
          </a:xfrm>
          <a:prstGeom prst="rect">
            <a:avLst/>
          </a:prstGeom>
          <a:noFill/>
        </p:spPr>
        <p:txBody>
          <a:bodyPr wrap="square" rtlCol="0">
            <a:spAutoFit/>
          </a:bodyPr>
          <a:lstStyle/>
          <a:p>
            <a:r>
              <a:rPr lang="en-US" sz="1200" b="1" dirty="0">
                <a:latin typeface="+mj-lt"/>
              </a:rPr>
              <a:t>52% of the voters would not have voted for their elected MP and so will not have their political perspective represented in Parliament.  Interestingly, voters from all political perspectives find themselves in this situation, though the proportions of such voters are higher if they hold minority perspectives (e.g., Orange and Green Party supporters).</a:t>
            </a:r>
          </a:p>
        </p:txBody>
      </p:sp>
    </p:spTree>
    <p:extLst>
      <p:ext uri="{BB962C8B-B14F-4D97-AF65-F5344CB8AC3E}">
        <p14:creationId xmlns:p14="http://schemas.microsoft.com/office/powerpoint/2010/main" val="4271233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DF0F950C-B822-4040-9F53-87C6EB2EEFC4}"/>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544191" y="4272859"/>
            <a:ext cx="271849" cy="543698"/>
          </a:xfrm>
          <a:prstGeom prst="rect">
            <a:avLst/>
          </a:prstGeom>
        </p:spPr>
      </p:pic>
      <p:sp>
        <p:nvSpPr>
          <p:cNvPr id="103" name="TextBox 102">
            <a:extLst>
              <a:ext uri="{FF2B5EF4-FFF2-40B4-BE49-F238E27FC236}">
                <a16:creationId xmlns:a16="http://schemas.microsoft.com/office/drawing/2014/main" id="{6A797C77-AC72-A646-8A35-8E1EA8A309BE}"/>
              </a:ext>
            </a:extLst>
          </p:cNvPr>
          <p:cNvSpPr txBox="1"/>
          <p:nvPr/>
        </p:nvSpPr>
        <p:spPr>
          <a:xfrm>
            <a:off x="2765839" y="894864"/>
            <a:ext cx="6591036" cy="461665"/>
          </a:xfrm>
          <a:prstGeom prst="rect">
            <a:avLst/>
          </a:prstGeom>
          <a:noFill/>
        </p:spPr>
        <p:txBody>
          <a:bodyPr wrap="none" rtlCol="0">
            <a:spAutoFit/>
          </a:bodyPr>
          <a:lstStyle/>
          <a:p>
            <a:pPr algn="ctr"/>
            <a:r>
              <a:rPr lang="en-US" sz="2400" b="1" dirty="0">
                <a:latin typeface="+mj-lt"/>
              </a:rPr>
              <a:t>Fixing These Problems: Use Multi-Member Districts</a:t>
            </a:r>
          </a:p>
        </p:txBody>
      </p:sp>
      <p:sp>
        <p:nvSpPr>
          <p:cNvPr id="104" name="TextBox 103">
            <a:extLst>
              <a:ext uri="{FF2B5EF4-FFF2-40B4-BE49-F238E27FC236}">
                <a16:creationId xmlns:a16="http://schemas.microsoft.com/office/drawing/2014/main" id="{EA3FC31A-B5F5-C644-BED9-40A89BCB979D}"/>
              </a:ext>
            </a:extLst>
          </p:cNvPr>
          <p:cNvSpPr txBox="1"/>
          <p:nvPr/>
        </p:nvSpPr>
        <p:spPr>
          <a:xfrm>
            <a:off x="3222452" y="5135498"/>
            <a:ext cx="5670017" cy="1015663"/>
          </a:xfrm>
          <a:prstGeom prst="rect">
            <a:avLst/>
          </a:prstGeom>
          <a:noFill/>
        </p:spPr>
        <p:txBody>
          <a:bodyPr wrap="square" rtlCol="0">
            <a:spAutoFit/>
          </a:bodyPr>
          <a:lstStyle/>
          <a:p>
            <a:r>
              <a:rPr lang="en-US" sz="1200" b="1" dirty="0">
                <a:latin typeface="+mj-lt"/>
              </a:rPr>
              <a:t>An alternative way of electing MPs would be to remove the internal geographic boundaries and let voters elect a team of MPs to represent this region by allowing them freedom and flexibility to allocate their ballot to candidates who more closely align with their political perspectives.  If candidates win seats in proportion to how many voters vote for them, we call such a system “proportional representation”.</a:t>
            </a:r>
          </a:p>
        </p:txBody>
      </p:sp>
      <p:pic>
        <p:nvPicPr>
          <p:cNvPr id="175" name="Picture 174">
            <a:extLst>
              <a:ext uri="{FF2B5EF4-FFF2-40B4-BE49-F238E27FC236}">
                <a16:creationId xmlns:a16="http://schemas.microsoft.com/office/drawing/2014/main" id="{2E6A6BA7-2C8D-184E-BC17-12FCA625033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80324" y="4017096"/>
            <a:ext cx="556054" cy="1112108"/>
          </a:xfrm>
          <a:prstGeom prst="rect">
            <a:avLst/>
          </a:prstGeom>
        </p:spPr>
      </p:pic>
      <p:pic>
        <p:nvPicPr>
          <p:cNvPr id="176" name="Picture 175">
            <a:extLst>
              <a:ext uri="{FF2B5EF4-FFF2-40B4-BE49-F238E27FC236}">
                <a16:creationId xmlns:a16="http://schemas.microsoft.com/office/drawing/2014/main" id="{BFFD9031-1A50-9F4D-AF44-EA4433EAF48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1938195" y="3333617"/>
            <a:ext cx="556054" cy="1112108"/>
          </a:xfrm>
          <a:prstGeom prst="rect">
            <a:avLst/>
          </a:prstGeom>
        </p:spPr>
      </p:pic>
      <p:pic>
        <p:nvPicPr>
          <p:cNvPr id="177" name="Picture 176">
            <a:extLst>
              <a:ext uri="{FF2B5EF4-FFF2-40B4-BE49-F238E27FC236}">
                <a16:creationId xmlns:a16="http://schemas.microsoft.com/office/drawing/2014/main" id="{AB0EE8B2-26E8-C74C-ABCB-BD8A479A2A9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85479" y="2704833"/>
            <a:ext cx="556054" cy="1112108"/>
          </a:xfrm>
          <a:prstGeom prst="rect">
            <a:avLst/>
          </a:prstGeom>
        </p:spPr>
      </p:pic>
      <p:pic>
        <p:nvPicPr>
          <p:cNvPr id="178" name="Picture 177">
            <a:extLst>
              <a:ext uri="{FF2B5EF4-FFF2-40B4-BE49-F238E27FC236}">
                <a16:creationId xmlns:a16="http://schemas.microsoft.com/office/drawing/2014/main" id="{8CCC1997-9F71-8D4D-8CDE-FBA875922EC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1936038" y="2023928"/>
            <a:ext cx="556054" cy="1112108"/>
          </a:xfrm>
          <a:prstGeom prst="rect">
            <a:avLst/>
          </a:prstGeom>
        </p:spPr>
      </p:pic>
      <p:pic>
        <p:nvPicPr>
          <p:cNvPr id="179" name="Picture 178">
            <a:extLst>
              <a:ext uri="{FF2B5EF4-FFF2-40B4-BE49-F238E27FC236}">
                <a16:creationId xmlns:a16="http://schemas.microsoft.com/office/drawing/2014/main" id="{0360F0E7-ADF5-464D-B12B-78B7CFE14B8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83980" y="1392570"/>
            <a:ext cx="556054" cy="1112108"/>
          </a:xfrm>
          <a:prstGeom prst="rect">
            <a:avLst/>
          </a:prstGeom>
        </p:spPr>
      </p:pic>
      <p:pic>
        <p:nvPicPr>
          <p:cNvPr id="180" name="Picture 179">
            <a:extLst>
              <a:ext uri="{FF2B5EF4-FFF2-40B4-BE49-F238E27FC236}">
                <a16:creationId xmlns:a16="http://schemas.microsoft.com/office/drawing/2014/main" id="{B3CE8B2C-D8EF-D24E-AA00-BCD5BC8F7F5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972032" y="4017096"/>
            <a:ext cx="556054" cy="1112108"/>
          </a:xfrm>
          <a:prstGeom prst="rect">
            <a:avLst/>
          </a:prstGeom>
        </p:spPr>
      </p:pic>
      <p:pic>
        <p:nvPicPr>
          <p:cNvPr id="181" name="Picture 180">
            <a:extLst>
              <a:ext uri="{FF2B5EF4-FFF2-40B4-BE49-F238E27FC236}">
                <a16:creationId xmlns:a16="http://schemas.microsoft.com/office/drawing/2014/main" id="{CD39A733-D901-6D4A-A36A-92CD6F4EC3C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9607648" y="3260887"/>
            <a:ext cx="556054" cy="1112108"/>
          </a:xfrm>
          <a:prstGeom prst="rect">
            <a:avLst/>
          </a:prstGeom>
        </p:spPr>
      </p:pic>
      <p:pic>
        <p:nvPicPr>
          <p:cNvPr id="182" name="Picture 181">
            <a:extLst>
              <a:ext uri="{FF2B5EF4-FFF2-40B4-BE49-F238E27FC236}">
                <a16:creationId xmlns:a16="http://schemas.microsoft.com/office/drawing/2014/main" id="{FB35FE06-C113-B54F-BA75-DD0BC9CB2E7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977187" y="2704833"/>
            <a:ext cx="556054" cy="1112108"/>
          </a:xfrm>
          <a:prstGeom prst="rect">
            <a:avLst/>
          </a:prstGeom>
        </p:spPr>
      </p:pic>
      <p:pic>
        <p:nvPicPr>
          <p:cNvPr id="183" name="Picture 182">
            <a:extLst>
              <a:ext uri="{FF2B5EF4-FFF2-40B4-BE49-F238E27FC236}">
                <a16:creationId xmlns:a16="http://schemas.microsoft.com/office/drawing/2014/main" id="{63D69995-D391-9540-A5DE-40E323A072B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9605491" y="1951198"/>
            <a:ext cx="556054" cy="1112108"/>
          </a:xfrm>
          <a:prstGeom prst="rect">
            <a:avLst/>
          </a:prstGeom>
        </p:spPr>
      </p:pic>
      <p:pic>
        <p:nvPicPr>
          <p:cNvPr id="184" name="Picture 183">
            <a:extLst>
              <a:ext uri="{FF2B5EF4-FFF2-40B4-BE49-F238E27FC236}">
                <a16:creationId xmlns:a16="http://schemas.microsoft.com/office/drawing/2014/main" id="{122BFB8A-A9C3-2E46-86C2-DCA8BAE222C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8975688" y="1392570"/>
            <a:ext cx="556054" cy="1112108"/>
          </a:xfrm>
          <a:prstGeom prst="rect">
            <a:avLst/>
          </a:prstGeom>
        </p:spPr>
      </p:pic>
    </p:spTree>
    <p:extLst>
      <p:ext uri="{BB962C8B-B14F-4D97-AF65-F5344CB8AC3E}">
        <p14:creationId xmlns:p14="http://schemas.microsoft.com/office/powerpoint/2010/main" val="1161985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35A84D3C-3F5F-2547-AB29-1232A3FA553E}"/>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3704"/>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410" y="1643704"/>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0378" y="1643704"/>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6346" y="1643704"/>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2314" y="1643704"/>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68282" y="1643704"/>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4250" y="1643704"/>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0218" y="1643704"/>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6186" y="1643704"/>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2154" y="1643704"/>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302731"/>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410" y="2302731"/>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0378" y="2302731"/>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6346" y="230273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2314" y="2302731"/>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68282" y="2302731"/>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4250" y="2302731"/>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0218" y="2302731"/>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6186" y="2302731"/>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2154" y="2302731"/>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1758"/>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410" y="2961758"/>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0378" y="2961758"/>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6346" y="2961758"/>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2314" y="2961758"/>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68282" y="2961758"/>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4250" y="2961758"/>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0218" y="2961758"/>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6186" y="2961758"/>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2154" y="2961758"/>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20785"/>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0291" y="3620785"/>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6259" y="3620785"/>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2227" y="3620785"/>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88195" y="3620785"/>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64163" y="3620785"/>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0131" y="3620785"/>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16099" y="3620785"/>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2067" y="3620785"/>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68035" y="3620785"/>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296680" y="4279812"/>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572648" y="4279812"/>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8616" y="4279812"/>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124584" y="4279812"/>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400552" y="4279812"/>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6520" y="4279812"/>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952488" y="4279812"/>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8456" y="4279812"/>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504424" y="4279812"/>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780392" y="4279812"/>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60479" y="1643704"/>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36447" y="1643704"/>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12415" y="1643704"/>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8383" y="1643704"/>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164351" y="1643704"/>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40319" y="1643704"/>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6287" y="1643704"/>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2255" y="1643704"/>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8223" y="1643704"/>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3704"/>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6360" y="230273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32328" y="2302731"/>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8296" y="2302731"/>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264" y="230273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160232" y="2302731"/>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6200" y="2302731"/>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2168" y="2302731"/>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8136" y="2302731"/>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4104" y="2302731"/>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2731"/>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64598" y="2961758"/>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40566" y="2961758"/>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16534" y="2961758"/>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92502" y="2961758"/>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168470" y="2961758"/>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44438" y="2961758"/>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20406" y="296175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6374" y="2961758"/>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2342" y="2961758"/>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8310" y="2961758"/>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064598" y="3620785"/>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40566" y="3620785"/>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616534" y="3620785"/>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92502" y="3620785"/>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8470" y="3620785"/>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4438" y="3620785"/>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20406" y="3620785"/>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6374" y="3620785"/>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72342" y="3620785"/>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20785"/>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060479" y="4279812"/>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6447" y="4279812"/>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612415" y="4279812"/>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8383" y="4279812"/>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351" y="4279812"/>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319" y="4279812"/>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6287" y="4279812"/>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2255" y="4279812"/>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8223" y="4279812"/>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4191" y="4279812"/>
            <a:ext cx="271849" cy="543698"/>
          </a:xfrm>
          <a:prstGeom prst="rect">
            <a:avLst/>
          </a:prstGeom>
        </p:spPr>
      </p:pic>
      <p:sp>
        <p:nvSpPr>
          <p:cNvPr id="183" name="TextBox 182">
            <a:extLst>
              <a:ext uri="{FF2B5EF4-FFF2-40B4-BE49-F238E27FC236}">
                <a16:creationId xmlns:a16="http://schemas.microsoft.com/office/drawing/2014/main" id="{C68D56F6-F8D2-AE40-B80F-5B2BF712DD53}"/>
              </a:ext>
            </a:extLst>
          </p:cNvPr>
          <p:cNvSpPr txBox="1"/>
          <p:nvPr/>
        </p:nvSpPr>
        <p:spPr>
          <a:xfrm>
            <a:off x="2661187" y="894864"/>
            <a:ext cx="6800323" cy="461665"/>
          </a:xfrm>
          <a:prstGeom prst="rect">
            <a:avLst/>
          </a:prstGeom>
          <a:noFill/>
        </p:spPr>
        <p:txBody>
          <a:bodyPr wrap="none" rtlCol="0">
            <a:spAutoFit/>
          </a:bodyPr>
          <a:lstStyle/>
          <a:p>
            <a:pPr algn="ctr"/>
            <a:r>
              <a:rPr lang="en-US" sz="2400" b="1" dirty="0">
                <a:latin typeface="+mj-lt"/>
              </a:rPr>
              <a:t>Voters Can Define Their Own Communities of Interest</a:t>
            </a:r>
          </a:p>
        </p:txBody>
      </p:sp>
      <p:sp>
        <p:nvSpPr>
          <p:cNvPr id="184" name="TextBox 183">
            <a:extLst>
              <a:ext uri="{FF2B5EF4-FFF2-40B4-BE49-F238E27FC236}">
                <a16:creationId xmlns:a16="http://schemas.microsoft.com/office/drawing/2014/main" id="{C9708127-75DF-5B48-B935-9C7B126EBFC6}"/>
              </a:ext>
            </a:extLst>
          </p:cNvPr>
          <p:cNvSpPr txBox="1"/>
          <p:nvPr/>
        </p:nvSpPr>
        <p:spPr>
          <a:xfrm>
            <a:off x="1936038" y="5135498"/>
            <a:ext cx="8225507" cy="1200329"/>
          </a:xfrm>
          <a:prstGeom prst="rect">
            <a:avLst/>
          </a:prstGeom>
          <a:noFill/>
        </p:spPr>
        <p:txBody>
          <a:bodyPr wrap="square" rtlCol="0">
            <a:spAutoFit/>
          </a:bodyPr>
          <a:lstStyle/>
          <a:p>
            <a:r>
              <a:rPr lang="en-US" sz="1200" b="1" dirty="0">
                <a:latin typeface="+mj-lt"/>
              </a:rPr>
              <a:t>By allowing voters to define their own communities of interest by giving them freedom to aggregate their ballots, voters will be able to concentrate their votes on their preferred candidates.  This leads to almost no voters who haven’t voted for an elected MP.  Of course, in reality, things wouldn’t work as perfectly as shown here – there might be 38% Red Party supporters, who would be slightly over-represented with 4 MPs, or 33% Blue Party supporters, who would be slightly under-represented with 3 MPs, or 4% Purple Party supporters, who would have elected no MP, but in practice 90% of voters or more under proportional representation systems will help elect an MP.</a:t>
            </a:r>
          </a:p>
        </p:txBody>
      </p:sp>
      <p:pic>
        <p:nvPicPr>
          <p:cNvPr id="185" name="Picture 184">
            <a:extLst>
              <a:ext uri="{FF2B5EF4-FFF2-40B4-BE49-F238E27FC236}">
                <a16:creationId xmlns:a16="http://schemas.microsoft.com/office/drawing/2014/main" id="{9888BF8E-E036-C34C-BE13-00F35FA43062}"/>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2580324" y="4017096"/>
            <a:ext cx="556054" cy="1112108"/>
          </a:xfrm>
          <a:prstGeom prst="rect">
            <a:avLst/>
          </a:prstGeom>
        </p:spPr>
      </p:pic>
      <p:pic>
        <p:nvPicPr>
          <p:cNvPr id="186" name="Picture 185">
            <a:extLst>
              <a:ext uri="{FF2B5EF4-FFF2-40B4-BE49-F238E27FC236}">
                <a16:creationId xmlns:a16="http://schemas.microsoft.com/office/drawing/2014/main" id="{A05F2C4D-C905-BD4D-B6F2-5DDD73CE4B6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8195" y="3333617"/>
            <a:ext cx="556054" cy="1112108"/>
          </a:xfrm>
          <a:prstGeom prst="rect">
            <a:avLst/>
          </a:prstGeom>
        </p:spPr>
      </p:pic>
      <p:pic>
        <p:nvPicPr>
          <p:cNvPr id="187" name="Picture 186">
            <a:extLst>
              <a:ext uri="{FF2B5EF4-FFF2-40B4-BE49-F238E27FC236}">
                <a16:creationId xmlns:a16="http://schemas.microsoft.com/office/drawing/2014/main" id="{F7C8B815-C422-5243-A465-7502663620F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5479" y="2704833"/>
            <a:ext cx="556054" cy="1112108"/>
          </a:xfrm>
          <a:prstGeom prst="rect">
            <a:avLst/>
          </a:prstGeom>
        </p:spPr>
      </p:pic>
      <p:pic>
        <p:nvPicPr>
          <p:cNvPr id="188" name="Picture 187">
            <a:extLst>
              <a:ext uri="{FF2B5EF4-FFF2-40B4-BE49-F238E27FC236}">
                <a16:creationId xmlns:a16="http://schemas.microsoft.com/office/drawing/2014/main" id="{6B77BC8E-FFC3-D645-8C98-54624751D13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6038" y="2023928"/>
            <a:ext cx="556054" cy="1112108"/>
          </a:xfrm>
          <a:prstGeom prst="rect">
            <a:avLst/>
          </a:prstGeom>
        </p:spPr>
      </p:pic>
      <p:pic>
        <p:nvPicPr>
          <p:cNvPr id="189" name="Picture 188">
            <a:extLst>
              <a:ext uri="{FF2B5EF4-FFF2-40B4-BE49-F238E27FC236}">
                <a16:creationId xmlns:a16="http://schemas.microsoft.com/office/drawing/2014/main" id="{19A579DD-73D4-2C4A-A579-68D8289B6A3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3980" y="1392570"/>
            <a:ext cx="556054" cy="1112108"/>
          </a:xfrm>
          <a:prstGeom prst="rect">
            <a:avLst/>
          </a:prstGeom>
        </p:spPr>
      </p:pic>
      <p:pic>
        <p:nvPicPr>
          <p:cNvPr id="190" name="Picture 189">
            <a:extLst>
              <a:ext uri="{FF2B5EF4-FFF2-40B4-BE49-F238E27FC236}">
                <a16:creationId xmlns:a16="http://schemas.microsoft.com/office/drawing/2014/main" id="{CFDF310E-E0A9-C347-A01F-D6BE67EEF950}"/>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972032" y="4017096"/>
            <a:ext cx="556054" cy="1112108"/>
          </a:xfrm>
          <a:prstGeom prst="rect">
            <a:avLst/>
          </a:prstGeom>
        </p:spPr>
      </p:pic>
      <p:pic>
        <p:nvPicPr>
          <p:cNvPr id="191" name="Picture 190">
            <a:extLst>
              <a:ext uri="{FF2B5EF4-FFF2-40B4-BE49-F238E27FC236}">
                <a16:creationId xmlns:a16="http://schemas.microsoft.com/office/drawing/2014/main" id="{DC93EC2A-6A57-1D43-B504-113580C62D07}"/>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9607648" y="3260887"/>
            <a:ext cx="556054" cy="1112108"/>
          </a:xfrm>
          <a:prstGeom prst="rect">
            <a:avLst/>
          </a:prstGeom>
        </p:spPr>
      </p:pic>
      <p:pic>
        <p:nvPicPr>
          <p:cNvPr id="192" name="Picture 191">
            <a:extLst>
              <a:ext uri="{FF2B5EF4-FFF2-40B4-BE49-F238E27FC236}">
                <a16:creationId xmlns:a16="http://schemas.microsoft.com/office/drawing/2014/main" id="{128ADE80-7AF9-3040-B3ED-9CCFE5A6EDE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977187" y="2704833"/>
            <a:ext cx="556054" cy="1112108"/>
          </a:xfrm>
          <a:prstGeom prst="rect">
            <a:avLst/>
          </a:prstGeom>
        </p:spPr>
      </p:pic>
      <p:pic>
        <p:nvPicPr>
          <p:cNvPr id="193" name="Picture 192">
            <a:extLst>
              <a:ext uri="{FF2B5EF4-FFF2-40B4-BE49-F238E27FC236}">
                <a16:creationId xmlns:a16="http://schemas.microsoft.com/office/drawing/2014/main" id="{1A0C09C0-30B4-4141-8CD1-CFE3C245C58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605491" y="1951198"/>
            <a:ext cx="556054" cy="1112108"/>
          </a:xfrm>
          <a:prstGeom prst="rect">
            <a:avLst/>
          </a:prstGeom>
        </p:spPr>
      </p:pic>
      <p:pic>
        <p:nvPicPr>
          <p:cNvPr id="194" name="Picture 193">
            <a:extLst>
              <a:ext uri="{FF2B5EF4-FFF2-40B4-BE49-F238E27FC236}">
                <a16:creationId xmlns:a16="http://schemas.microsoft.com/office/drawing/2014/main" id="{4CF6847F-E426-C949-8449-0AD4A43E1F0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975688" y="1392570"/>
            <a:ext cx="556054" cy="1112108"/>
          </a:xfrm>
          <a:prstGeom prst="rect">
            <a:avLst/>
          </a:prstGeom>
        </p:spPr>
      </p:pic>
    </p:spTree>
    <p:extLst>
      <p:ext uri="{BB962C8B-B14F-4D97-AF65-F5344CB8AC3E}">
        <p14:creationId xmlns:p14="http://schemas.microsoft.com/office/powerpoint/2010/main" val="69830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35A84D3C-3F5F-2547-AB29-1232A3FA553E}"/>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3704"/>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410" y="1643704"/>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0378" y="1643704"/>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6346" y="1643704"/>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2314" y="1643704"/>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68282" y="1643704"/>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4250" y="1643704"/>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0218" y="1643704"/>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6186" y="1643704"/>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2154" y="1643704"/>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302731"/>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410" y="2302731"/>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0378" y="2302731"/>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6346" y="230273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2314" y="2302731"/>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68282" y="2302731"/>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4250" y="2302731"/>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0218" y="2302731"/>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6186" y="2302731"/>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2154" y="2302731"/>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1758"/>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410" y="2961758"/>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0378" y="2961758"/>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6346" y="2961758"/>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2314" y="2961758"/>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68282" y="2961758"/>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4250" y="2961758"/>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0218" y="2961758"/>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6186" y="2961758"/>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2154" y="2961758"/>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20785"/>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0291" y="3620785"/>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6259" y="3620785"/>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2227" y="3620785"/>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88195" y="3620785"/>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64163" y="3620785"/>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0131" y="3620785"/>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16099" y="3620785"/>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2067" y="3620785"/>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68035" y="3620785"/>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296680" y="4279812"/>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572648" y="4279812"/>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8616" y="4279812"/>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124584" y="4279812"/>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400552" y="4279812"/>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6520" y="4279812"/>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952488" y="4279812"/>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8456" y="4279812"/>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504424" y="4279812"/>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780392" y="4279812"/>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60479" y="1643704"/>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36447" y="1643704"/>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12415" y="1643704"/>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8383" y="1643704"/>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164351" y="1643704"/>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40319" y="1643704"/>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6287" y="1643704"/>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2255" y="1643704"/>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8223" y="1643704"/>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3704"/>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6360" y="230273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32328" y="2302731"/>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8296" y="2302731"/>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264" y="230273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160232" y="2302731"/>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6200" y="2302731"/>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2168" y="2302731"/>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8136" y="2302731"/>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4104" y="2302731"/>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2731"/>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64598" y="2961758"/>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40566" y="2961758"/>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16534" y="2961758"/>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92502" y="2961758"/>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168470" y="2961758"/>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44438" y="2961758"/>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20406" y="296175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6374" y="2961758"/>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2342" y="2961758"/>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8310" y="2961758"/>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064598" y="3620785"/>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40566" y="3620785"/>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616534" y="3620785"/>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92502" y="3620785"/>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8470" y="3620785"/>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4438" y="3620785"/>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20406" y="3620785"/>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6374" y="3620785"/>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72342" y="3620785"/>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20785"/>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060479" y="4279812"/>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6447" y="4279812"/>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612415" y="4279812"/>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8383" y="4279812"/>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351" y="4279812"/>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319" y="4279812"/>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6287" y="4279812"/>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2255" y="4279812"/>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8223" y="4279812"/>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4191" y="4279812"/>
            <a:ext cx="271849" cy="543698"/>
          </a:xfrm>
          <a:prstGeom prst="rect">
            <a:avLst/>
          </a:prstGeom>
        </p:spPr>
      </p:pic>
      <p:sp>
        <p:nvSpPr>
          <p:cNvPr id="183" name="TextBox 182">
            <a:extLst>
              <a:ext uri="{FF2B5EF4-FFF2-40B4-BE49-F238E27FC236}">
                <a16:creationId xmlns:a16="http://schemas.microsoft.com/office/drawing/2014/main" id="{C68D56F6-F8D2-AE40-B80F-5B2BF712DD53}"/>
              </a:ext>
            </a:extLst>
          </p:cNvPr>
          <p:cNvSpPr txBox="1"/>
          <p:nvPr/>
        </p:nvSpPr>
        <p:spPr>
          <a:xfrm>
            <a:off x="3060438" y="894864"/>
            <a:ext cx="6001835" cy="461665"/>
          </a:xfrm>
          <a:prstGeom prst="rect">
            <a:avLst/>
          </a:prstGeom>
          <a:noFill/>
        </p:spPr>
        <p:txBody>
          <a:bodyPr wrap="none" rtlCol="0">
            <a:spAutoFit/>
          </a:bodyPr>
          <a:lstStyle/>
          <a:p>
            <a:pPr algn="ctr"/>
            <a:r>
              <a:rPr lang="en-US" sz="2400" b="1" dirty="0">
                <a:latin typeface="+mj-lt"/>
              </a:rPr>
              <a:t>The Main Types of Proportional Representation</a:t>
            </a:r>
          </a:p>
        </p:txBody>
      </p:sp>
      <p:sp>
        <p:nvSpPr>
          <p:cNvPr id="184" name="TextBox 183">
            <a:extLst>
              <a:ext uri="{FF2B5EF4-FFF2-40B4-BE49-F238E27FC236}">
                <a16:creationId xmlns:a16="http://schemas.microsoft.com/office/drawing/2014/main" id="{C9708127-75DF-5B48-B935-9C7B126EBFC6}"/>
              </a:ext>
            </a:extLst>
          </p:cNvPr>
          <p:cNvSpPr txBox="1"/>
          <p:nvPr/>
        </p:nvSpPr>
        <p:spPr>
          <a:xfrm>
            <a:off x="1936038" y="5135498"/>
            <a:ext cx="8225507" cy="1384995"/>
          </a:xfrm>
          <a:prstGeom prst="rect">
            <a:avLst/>
          </a:prstGeom>
          <a:noFill/>
        </p:spPr>
        <p:txBody>
          <a:bodyPr wrap="square" rtlCol="0">
            <a:spAutoFit/>
          </a:bodyPr>
          <a:lstStyle/>
          <a:p>
            <a:r>
              <a:rPr lang="en-US" sz="1200" b="1" dirty="0">
                <a:latin typeface="+mj-lt"/>
              </a:rPr>
              <a:t>The way of electing MPs we have just described (i.e., electing a ‘team’ of MPs from a given region) is used in two of the three main forms of proportional representation:  the Single Transferable Vote (used in Ireland, Malta and a number of Australian states, amongst other places) and List Proportional Representation (used in many countries, particularly the Scandinavian countries).  These two main kinds of proportional representation voting systems differ primarily in the ballot they use, but the resulting form of representation is essentially identical.  It is important to note that, even though we are using colours to indicate political affiliations, the voting systems themselves need not explicitly rely on the notion of parties.  STV, for example, operates solely on the basis of preferences given by voters to individual candidates.</a:t>
            </a:r>
          </a:p>
        </p:txBody>
      </p:sp>
      <p:pic>
        <p:nvPicPr>
          <p:cNvPr id="185" name="Picture 184">
            <a:extLst>
              <a:ext uri="{FF2B5EF4-FFF2-40B4-BE49-F238E27FC236}">
                <a16:creationId xmlns:a16="http://schemas.microsoft.com/office/drawing/2014/main" id="{9888BF8E-E036-C34C-BE13-00F35FA43062}"/>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2580324" y="4017096"/>
            <a:ext cx="556054" cy="1112108"/>
          </a:xfrm>
          <a:prstGeom prst="rect">
            <a:avLst/>
          </a:prstGeom>
        </p:spPr>
      </p:pic>
      <p:pic>
        <p:nvPicPr>
          <p:cNvPr id="186" name="Picture 185">
            <a:extLst>
              <a:ext uri="{FF2B5EF4-FFF2-40B4-BE49-F238E27FC236}">
                <a16:creationId xmlns:a16="http://schemas.microsoft.com/office/drawing/2014/main" id="{A05F2C4D-C905-BD4D-B6F2-5DDD73CE4B6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8195" y="3333617"/>
            <a:ext cx="556054" cy="1112108"/>
          </a:xfrm>
          <a:prstGeom prst="rect">
            <a:avLst/>
          </a:prstGeom>
        </p:spPr>
      </p:pic>
      <p:pic>
        <p:nvPicPr>
          <p:cNvPr id="187" name="Picture 186">
            <a:extLst>
              <a:ext uri="{FF2B5EF4-FFF2-40B4-BE49-F238E27FC236}">
                <a16:creationId xmlns:a16="http://schemas.microsoft.com/office/drawing/2014/main" id="{F7C8B815-C422-5243-A465-7502663620F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5479" y="2704833"/>
            <a:ext cx="556054" cy="1112108"/>
          </a:xfrm>
          <a:prstGeom prst="rect">
            <a:avLst/>
          </a:prstGeom>
        </p:spPr>
      </p:pic>
      <p:pic>
        <p:nvPicPr>
          <p:cNvPr id="188" name="Picture 187">
            <a:extLst>
              <a:ext uri="{FF2B5EF4-FFF2-40B4-BE49-F238E27FC236}">
                <a16:creationId xmlns:a16="http://schemas.microsoft.com/office/drawing/2014/main" id="{6B77BC8E-FFC3-D645-8C98-54624751D13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6038" y="2023928"/>
            <a:ext cx="556054" cy="1112108"/>
          </a:xfrm>
          <a:prstGeom prst="rect">
            <a:avLst/>
          </a:prstGeom>
        </p:spPr>
      </p:pic>
      <p:pic>
        <p:nvPicPr>
          <p:cNvPr id="189" name="Picture 188">
            <a:extLst>
              <a:ext uri="{FF2B5EF4-FFF2-40B4-BE49-F238E27FC236}">
                <a16:creationId xmlns:a16="http://schemas.microsoft.com/office/drawing/2014/main" id="{19A579DD-73D4-2C4A-A579-68D8289B6A3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3980" y="1392570"/>
            <a:ext cx="556054" cy="1112108"/>
          </a:xfrm>
          <a:prstGeom prst="rect">
            <a:avLst/>
          </a:prstGeom>
        </p:spPr>
      </p:pic>
      <p:pic>
        <p:nvPicPr>
          <p:cNvPr id="190" name="Picture 189">
            <a:extLst>
              <a:ext uri="{FF2B5EF4-FFF2-40B4-BE49-F238E27FC236}">
                <a16:creationId xmlns:a16="http://schemas.microsoft.com/office/drawing/2014/main" id="{CFDF310E-E0A9-C347-A01F-D6BE67EEF950}"/>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972032" y="4017096"/>
            <a:ext cx="556054" cy="1112108"/>
          </a:xfrm>
          <a:prstGeom prst="rect">
            <a:avLst/>
          </a:prstGeom>
        </p:spPr>
      </p:pic>
      <p:pic>
        <p:nvPicPr>
          <p:cNvPr id="191" name="Picture 190">
            <a:extLst>
              <a:ext uri="{FF2B5EF4-FFF2-40B4-BE49-F238E27FC236}">
                <a16:creationId xmlns:a16="http://schemas.microsoft.com/office/drawing/2014/main" id="{DC93EC2A-6A57-1D43-B504-113580C62D07}"/>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9607648" y="3260887"/>
            <a:ext cx="556054" cy="1112108"/>
          </a:xfrm>
          <a:prstGeom prst="rect">
            <a:avLst/>
          </a:prstGeom>
        </p:spPr>
      </p:pic>
      <p:pic>
        <p:nvPicPr>
          <p:cNvPr id="192" name="Picture 191">
            <a:extLst>
              <a:ext uri="{FF2B5EF4-FFF2-40B4-BE49-F238E27FC236}">
                <a16:creationId xmlns:a16="http://schemas.microsoft.com/office/drawing/2014/main" id="{128ADE80-7AF9-3040-B3ED-9CCFE5A6EDE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977187" y="2704833"/>
            <a:ext cx="556054" cy="1112108"/>
          </a:xfrm>
          <a:prstGeom prst="rect">
            <a:avLst/>
          </a:prstGeom>
        </p:spPr>
      </p:pic>
      <p:pic>
        <p:nvPicPr>
          <p:cNvPr id="193" name="Picture 192">
            <a:extLst>
              <a:ext uri="{FF2B5EF4-FFF2-40B4-BE49-F238E27FC236}">
                <a16:creationId xmlns:a16="http://schemas.microsoft.com/office/drawing/2014/main" id="{1A0C09C0-30B4-4141-8CD1-CFE3C245C58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605491" y="1951198"/>
            <a:ext cx="556054" cy="1112108"/>
          </a:xfrm>
          <a:prstGeom prst="rect">
            <a:avLst/>
          </a:prstGeom>
        </p:spPr>
      </p:pic>
      <p:pic>
        <p:nvPicPr>
          <p:cNvPr id="194" name="Picture 193">
            <a:extLst>
              <a:ext uri="{FF2B5EF4-FFF2-40B4-BE49-F238E27FC236}">
                <a16:creationId xmlns:a16="http://schemas.microsoft.com/office/drawing/2014/main" id="{4CF6847F-E426-C949-8449-0AD4A43E1F0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975688" y="1392570"/>
            <a:ext cx="556054" cy="1112108"/>
          </a:xfrm>
          <a:prstGeom prst="rect">
            <a:avLst/>
          </a:prstGeom>
        </p:spPr>
      </p:pic>
    </p:spTree>
    <p:extLst>
      <p:ext uri="{BB962C8B-B14F-4D97-AF65-F5344CB8AC3E}">
        <p14:creationId xmlns:p14="http://schemas.microsoft.com/office/powerpoint/2010/main" val="320743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BF02A-D318-3C4F-95FA-58D0425CCA80}"/>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544191" y="4272859"/>
            <a:ext cx="271849" cy="543698"/>
          </a:xfrm>
          <a:prstGeom prst="rect">
            <a:avLst/>
          </a:prstGeom>
        </p:spPr>
      </p:pic>
      <p:cxnSp>
        <p:nvCxnSpPr>
          <p:cNvPr id="177" name="Straight Connector 176">
            <a:extLst>
              <a:ext uri="{FF2B5EF4-FFF2-40B4-BE49-F238E27FC236}">
                <a16:creationId xmlns:a16="http://schemas.microsoft.com/office/drawing/2014/main" id="{A6DD58AF-8E62-0346-97A1-4F734ED12B68}"/>
              </a:ext>
            </a:extLst>
          </p:cNvPr>
          <p:cNvCxnSpPr>
            <a:cxnSpLocks/>
          </p:cNvCxnSpPr>
          <p:nvPr/>
        </p:nvCxnSpPr>
        <p:spPr>
          <a:xfrm>
            <a:off x="3227608" y="2224203"/>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2AD53E7-43D3-8145-A3F6-8CD5F662F5F5}"/>
              </a:ext>
            </a:extLst>
          </p:cNvPr>
          <p:cNvCxnSpPr>
            <a:cxnSpLocks/>
          </p:cNvCxnSpPr>
          <p:nvPr/>
        </p:nvCxnSpPr>
        <p:spPr>
          <a:xfrm>
            <a:off x="3234321" y="4211062"/>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137574B-496B-774D-9E42-B5F29EE26744}"/>
              </a:ext>
            </a:extLst>
          </p:cNvPr>
          <p:cNvCxnSpPr>
            <a:cxnSpLocks/>
          </p:cNvCxnSpPr>
          <p:nvPr/>
        </p:nvCxnSpPr>
        <p:spPr>
          <a:xfrm>
            <a:off x="3227608" y="2886489"/>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73313CC-DDCF-9945-A050-7D816B0F0C6D}"/>
              </a:ext>
            </a:extLst>
          </p:cNvPr>
          <p:cNvCxnSpPr>
            <a:cxnSpLocks/>
          </p:cNvCxnSpPr>
          <p:nvPr/>
        </p:nvCxnSpPr>
        <p:spPr>
          <a:xfrm>
            <a:off x="3227608" y="3548775"/>
            <a:ext cx="56406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82" name="Picture 181">
            <a:extLst>
              <a:ext uri="{FF2B5EF4-FFF2-40B4-BE49-F238E27FC236}">
                <a16:creationId xmlns:a16="http://schemas.microsoft.com/office/drawing/2014/main" id="{05A2FEA2-BA0F-764E-B762-04774263BEF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80324" y="4017096"/>
            <a:ext cx="556054" cy="1112108"/>
          </a:xfrm>
          <a:prstGeom prst="rect">
            <a:avLst/>
          </a:prstGeom>
        </p:spPr>
      </p:pic>
      <p:pic>
        <p:nvPicPr>
          <p:cNvPr id="185" name="Picture 184">
            <a:extLst>
              <a:ext uri="{FF2B5EF4-FFF2-40B4-BE49-F238E27FC236}">
                <a16:creationId xmlns:a16="http://schemas.microsoft.com/office/drawing/2014/main" id="{DAA85128-B09F-3945-9596-C7D8FB9833F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8195" y="3333617"/>
            <a:ext cx="556054" cy="1112108"/>
          </a:xfrm>
          <a:prstGeom prst="rect">
            <a:avLst/>
          </a:prstGeom>
        </p:spPr>
      </p:pic>
      <p:pic>
        <p:nvPicPr>
          <p:cNvPr id="186" name="Picture 185">
            <a:extLst>
              <a:ext uri="{FF2B5EF4-FFF2-40B4-BE49-F238E27FC236}">
                <a16:creationId xmlns:a16="http://schemas.microsoft.com/office/drawing/2014/main" id="{02EEB7CE-066A-E84B-ADDF-80E5EEF69AA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85479" y="2704833"/>
            <a:ext cx="556054" cy="1112108"/>
          </a:xfrm>
          <a:prstGeom prst="rect">
            <a:avLst/>
          </a:prstGeom>
        </p:spPr>
      </p:pic>
      <p:pic>
        <p:nvPicPr>
          <p:cNvPr id="187" name="Picture 186">
            <a:extLst>
              <a:ext uri="{FF2B5EF4-FFF2-40B4-BE49-F238E27FC236}">
                <a16:creationId xmlns:a16="http://schemas.microsoft.com/office/drawing/2014/main" id="{47B315DB-94FD-3742-A2DA-02653DE9775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936038" y="2023928"/>
            <a:ext cx="556054" cy="1112108"/>
          </a:xfrm>
          <a:prstGeom prst="rect">
            <a:avLst/>
          </a:prstGeom>
        </p:spPr>
      </p:pic>
      <p:pic>
        <p:nvPicPr>
          <p:cNvPr id="188" name="Picture 187">
            <a:extLst>
              <a:ext uri="{FF2B5EF4-FFF2-40B4-BE49-F238E27FC236}">
                <a16:creationId xmlns:a16="http://schemas.microsoft.com/office/drawing/2014/main" id="{FCB5ACDF-EDE1-8346-9DAC-8DCC2F93BF8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83980" y="1392570"/>
            <a:ext cx="556054" cy="1112108"/>
          </a:xfrm>
          <a:prstGeom prst="rect">
            <a:avLst/>
          </a:prstGeom>
        </p:spPr>
      </p:pic>
      <p:sp>
        <p:nvSpPr>
          <p:cNvPr id="175" name="TextBox 174">
            <a:extLst>
              <a:ext uri="{FF2B5EF4-FFF2-40B4-BE49-F238E27FC236}">
                <a16:creationId xmlns:a16="http://schemas.microsoft.com/office/drawing/2014/main" id="{5633A152-D606-4C4A-AB46-29ED895FCF50}"/>
              </a:ext>
            </a:extLst>
          </p:cNvPr>
          <p:cNvSpPr txBox="1"/>
          <p:nvPr/>
        </p:nvSpPr>
        <p:spPr>
          <a:xfrm>
            <a:off x="3377749" y="894864"/>
            <a:ext cx="5367175" cy="461665"/>
          </a:xfrm>
          <a:prstGeom prst="rect">
            <a:avLst/>
          </a:prstGeom>
          <a:noFill/>
        </p:spPr>
        <p:txBody>
          <a:bodyPr wrap="none" rtlCol="0">
            <a:spAutoFit/>
          </a:bodyPr>
          <a:lstStyle/>
          <a:p>
            <a:pPr algn="ctr"/>
            <a:r>
              <a:rPr lang="en-US" sz="2400" b="1" dirty="0">
                <a:latin typeface="+mj-lt"/>
              </a:rPr>
              <a:t>The 3</a:t>
            </a:r>
            <a:r>
              <a:rPr lang="en-US" sz="2400" b="1" baseline="30000" dirty="0">
                <a:latin typeface="+mj-lt"/>
              </a:rPr>
              <a:t>rd</a:t>
            </a:r>
            <a:r>
              <a:rPr lang="en-US" sz="2400" b="1" dirty="0">
                <a:latin typeface="+mj-lt"/>
              </a:rPr>
              <a:t> Type: Mixed Member Proportional</a:t>
            </a:r>
          </a:p>
        </p:txBody>
      </p:sp>
      <p:sp>
        <p:nvSpPr>
          <p:cNvPr id="176" name="TextBox 175">
            <a:extLst>
              <a:ext uri="{FF2B5EF4-FFF2-40B4-BE49-F238E27FC236}">
                <a16:creationId xmlns:a16="http://schemas.microsoft.com/office/drawing/2014/main" id="{250B5D72-2013-D746-B384-C5B49AE6ED3E}"/>
              </a:ext>
            </a:extLst>
          </p:cNvPr>
          <p:cNvSpPr txBox="1"/>
          <p:nvPr/>
        </p:nvSpPr>
        <p:spPr>
          <a:xfrm>
            <a:off x="1936038" y="5135498"/>
            <a:ext cx="8446212" cy="1384995"/>
          </a:xfrm>
          <a:prstGeom prst="rect">
            <a:avLst/>
          </a:prstGeom>
          <a:noFill/>
        </p:spPr>
        <p:txBody>
          <a:bodyPr wrap="square" rtlCol="0">
            <a:spAutoFit/>
          </a:bodyPr>
          <a:lstStyle/>
          <a:p>
            <a:r>
              <a:rPr lang="en-US" sz="1200" b="1" dirty="0">
                <a:latin typeface="+mj-lt"/>
              </a:rPr>
              <a:t>The third main type of proportional representation is known as Mixed Member Proportional (or MMP), and is used in New Zealand and Germany, as well as in the devolved assemblies of Scotland and Wales.  In contrast to STV and List PR, both of which are considered ‘single tier’ systems because all MPs are elected in the same way, MMP is a two-tier method - </a:t>
            </a:r>
            <a:r>
              <a:rPr lang="en-US" sz="1200" b="1" dirty="0" err="1">
                <a:latin typeface="+mj-lt"/>
              </a:rPr>
              <a:t>ie</a:t>
            </a:r>
            <a:r>
              <a:rPr lang="en-US" sz="1200" b="1" dirty="0">
                <a:latin typeface="+mj-lt"/>
              </a:rPr>
              <a:t>, it uses a ‘mix’ of approaches in which roughly half the MPs (typically 50-65%) are elected using First Past the Post, and the other half using compensatory List PR (‘compensatory’ means that MPs are elected on the list side to balance out any inequities that arise on the single member side).  In this example, 5 MPs are first elected in single member ridings that are twice as large as those used in our SMP example.  As with First Past the Post, candidates from the largest parties tend to win these riding contests.</a:t>
            </a:r>
          </a:p>
        </p:txBody>
      </p:sp>
      <p:sp>
        <p:nvSpPr>
          <p:cNvPr id="181" name="TextBox 180">
            <a:extLst>
              <a:ext uri="{FF2B5EF4-FFF2-40B4-BE49-F238E27FC236}">
                <a16:creationId xmlns:a16="http://schemas.microsoft.com/office/drawing/2014/main" id="{26470363-0E92-9248-A3A5-92286590D741}"/>
              </a:ext>
            </a:extLst>
          </p:cNvPr>
          <p:cNvSpPr txBox="1"/>
          <p:nvPr/>
        </p:nvSpPr>
        <p:spPr>
          <a:xfrm rot="16200000">
            <a:off x="502198" y="2999383"/>
            <a:ext cx="2236510" cy="400110"/>
          </a:xfrm>
          <a:prstGeom prst="rect">
            <a:avLst/>
          </a:prstGeom>
          <a:noFill/>
        </p:spPr>
        <p:txBody>
          <a:bodyPr wrap="none" rtlCol="0">
            <a:spAutoFit/>
          </a:bodyPr>
          <a:lstStyle/>
          <a:p>
            <a:r>
              <a:rPr lang="en-US" sz="2000" b="1" dirty="0">
                <a:latin typeface="+mj-lt"/>
              </a:rPr>
              <a:t>Single Member Side</a:t>
            </a:r>
          </a:p>
        </p:txBody>
      </p:sp>
      <p:pic>
        <p:nvPicPr>
          <p:cNvPr id="183" name="Picture 182">
            <a:extLst>
              <a:ext uri="{FF2B5EF4-FFF2-40B4-BE49-F238E27FC236}">
                <a16:creationId xmlns:a16="http://schemas.microsoft.com/office/drawing/2014/main" id="{004D8D07-24AE-7F49-BA39-C6639A7A784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alphaModFix amt="35000"/>
          </a:blip>
          <a:srcRect l="20713" t="6556" r="21676" b="6744"/>
          <a:stretch/>
        </p:blipFill>
        <p:spPr>
          <a:xfrm>
            <a:off x="8972032" y="4017096"/>
            <a:ext cx="556054" cy="1112108"/>
          </a:xfrm>
          <a:prstGeom prst="rect">
            <a:avLst/>
          </a:prstGeom>
        </p:spPr>
      </p:pic>
      <p:pic>
        <p:nvPicPr>
          <p:cNvPr id="184" name="Picture 183">
            <a:extLst>
              <a:ext uri="{FF2B5EF4-FFF2-40B4-BE49-F238E27FC236}">
                <a16:creationId xmlns:a16="http://schemas.microsoft.com/office/drawing/2014/main" id="{7C1D5D1D-D392-9B43-8A64-9D3116F95B5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alphaModFix amt="35000"/>
          </a:blip>
          <a:srcRect l="20713" t="6556" r="21676" b="6744"/>
          <a:stretch/>
        </p:blipFill>
        <p:spPr>
          <a:xfrm>
            <a:off x="9607648" y="3260887"/>
            <a:ext cx="556054" cy="1112108"/>
          </a:xfrm>
          <a:prstGeom prst="rect">
            <a:avLst/>
          </a:prstGeom>
        </p:spPr>
      </p:pic>
      <p:pic>
        <p:nvPicPr>
          <p:cNvPr id="194" name="Picture 193">
            <a:extLst>
              <a:ext uri="{FF2B5EF4-FFF2-40B4-BE49-F238E27FC236}">
                <a16:creationId xmlns:a16="http://schemas.microsoft.com/office/drawing/2014/main" id="{9E3128B3-C748-A14A-B5B7-4B220EC121E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alphaModFix amt="35000"/>
          </a:blip>
          <a:srcRect l="20713" t="6556" r="21676" b="6744"/>
          <a:stretch/>
        </p:blipFill>
        <p:spPr>
          <a:xfrm>
            <a:off x="8977187" y="2704833"/>
            <a:ext cx="556054" cy="1112108"/>
          </a:xfrm>
          <a:prstGeom prst="rect">
            <a:avLst/>
          </a:prstGeom>
        </p:spPr>
      </p:pic>
      <p:pic>
        <p:nvPicPr>
          <p:cNvPr id="195" name="Picture 194">
            <a:extLst>
              <a:ext uri="{FF2B5EF4-FFF2-40B4-BE49-F238E27FC236}">
                <a16:creationId xmlns:a16="http://schemas.microsoft.com/office/drawing/2014/main" id="{9BD3967F-AE11-2047-93A7-52375C1A808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alphaModFix amt="35000"/>
          </a:blip>
          <a:srcRect l="20713" t="6556" r="21676" b="6744"/>
          <a:stretch/>
        </p:blipFill>
        <p:spPr>
          <a:xfrm>
            <a:off x="9605491" y="1951198"/>
            <a:ext cx="556054" cy="1112108"/>
          </a:xfrm>
          <a:prstGeom prst="rect">
            <a:avLst/>
          </a:prstGeom>
        </p:spPr>
      </p:pic>
      <p:pic>
        <p:nvPicPr>
          <p:cNvPr id="196" name="Picture 195">
            <a:extLst>
              <a:ext uri="{FF2B5EF4-FFF2-40B4-BE49-F238E27FC236}">
                <a16:creationId xmlns:a16="http://schemas.microsoft.com/office/drawing/2014/main" id="{9579C311-04ED-B745-9033-4581B4CCAF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alphaModFix amt="35000"/>
          </a:blip>
          <a:srcRect l="20713" t="6556" r="21676" b="6744"/>
          <a:stretch/>
        </p:blipFill>
        <p:spPr>
          <a:xfrm>
            <a:off x="8975688" y="1392570"/>
            <a:ext cx="556054" cy="1112108"/>
          </a:xfrm>
          <a:prstGeom prst="rect">
            <a:avLst/>
          </a:prstGeom>
        </p:spPr>
      </p:pic>
      <p:sp>
        <p:nvSpPr>
          <p:cNvPr id="197" name="TextBox 196">
            <a:extLst>
              <a:ext uri="{FF2B5EF4-FFF2-40B4-BE49-F238E27FC236}">
                <a16:creationId xmlns:a16="http://schemas.microsoft.com/office/drawing/2014/main" id="{5B56B8C2-80AC-DD47-8F04-21C081F55E7F}"/>
              </a:ext>
            </a:extLst>
          </p:cNvPr>
          <p:cNvSpPr txBox="1"/>
          <p:nvPr/>
        </p:nvSpPr>
        <p:spPr>
          <a:xfrm rot="5400000">
            <a:off x="9968302" y="3031981"/>
            <a:ext cx="1019895" cy="400110"/>
          </a:xfrm>
          <a:prstGeom prst="rect">
            <a:avLst/>
          </a:prstGeom>
          <a:noFill/>
        </p:spPr>
        <p:txBody>
          <a:bodyPr wrap="none" rtlCol="0">
            <a:spAutoFit/>
          </a:bodyPr>
          <a:lstStyle/>
          <a:p>
            <a:r>
              <a:rPr lang="en-US" sz="2000" b="1" dirty="0">
                <a:solidFill>
                  <a:schemeClr val="bg1">
                    <a:lumMod val="75000"/>
                  </a:schemeClr>
                </a:solidFill>
                <a:latin typeface="+mj-lt"/>
              </a:rPr>
              <a:t>List Side</a:t>
            </a:r>
          </a:p>
        </p:txBody>
      </p:sp>
    </p:spTree>
    <p:extLst>
      <p:ext uri="{BB962C8B-B14F-4D97-AF65-F5344CB8AC3E}">
        <p14:creationId xmlns:p14="http://schemas.microsoft.com/office/powerpoint/2010/main" val="1591307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DF0F950C-B822-4040-9F53-87C6EB2EEFC4}"/>
              </a:ext>
            </a:extLst>
          </p:cNvPr>
          <p:cNvSpPr/>
          <p:nvPr/>
        </p:nvSpPr>
        <p:spPr>
          <a:xfrm>
            <a:off x="3227608" y="1567112"/>
            <a:ext cx="5640602" cy="3335043"/>
          </a:xfrm>
          <a:prstGeom prst="rect">
            <a:avLst/>
          </a:prstGeom>
          <a:solidFill>
            <a:schemeClr val="bg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1646918"/>
            <a:ext cx="271849" cy="54369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155" y="3613701"/>
            <a:ext cx="271849" cy="54369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678" y="1646918"/>
            <a:ext cx="271849" cy="54369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2462" y="2308133"/>
            <a:ext cx="271849" cy="54369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914" y="1646918"/>
            <a:ext cx="271849" cy="54369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71472" y="2962785"/>
            <a:ext cx="271849" cy="54369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8150" y="1646918"/>
            <a:ext cx="271849" cy="54369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331240" y="1646918"/>
            <a:ext cx="271849" cy="54369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2319" y="2300499"/>
            <a:ext cx="271849" cy="54369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778004" y="1646918"/>
            <a:ext cx="271849" cy="54369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1668" y="2308133"/>
            <a:ext cx="271849" cy="54369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4844" y="2308133"/>
            <a:ext cx="271849" cy="54369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41246" y="2308133"/>
            <a:ext cx="271849" cy="54369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608947" y="3613701"/>
            <a:ext cx="271849" cy="54369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394050" y="2308133"/>
            <a:ext cx="271849" cy="54369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82345" y="4272859"/>
            <a:ext cx="271849" cy="54369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854" y="2308133"/>
            <a:ext cx="271849" cy="54369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263900" y="2304644"/>
            <a:ext cx="271849" cy="54369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499658" y="2308133"/>
            <a:ext cx="271849" cy="54369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6060" y="2308133"/>
            <a:ext cx="271849" cy="54369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8442" y="2962785"/>
            <a:ext cx="271849" cy="54369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65277" y="2962785"/>
            <a:ext cx="271849" cy="54369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717802" y="2962785"/>
            <a:ext cx="271849" cy="54369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8947" y="2962785"/>
            <a:ext cx="271849" cy="54369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887297" y="2962785"/>
            <a:ext cx="271849" cy="54369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672617" y="2962785"/>
            <a:ext cx="271849" cy="54369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9452" y="2962785"/>
            <a:ext cx="271849" cy="54369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8530" y="4272859"/>
            <a:ext cx="271849" cy="54369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61668" y="2962785"/>
            <a:ext cx="271849" cy="54369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9957" y="2962785"/>
            <a:ext cx="271849" cy="54369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84323" y="3613701"/>
            <a:ext cx="271849" cy="54369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163051" y="3613701"/>
            <a:ext cx="271849" cy="54369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838427" y="3613701"/>
            <a:ext cx="271849" cy="54369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115479" y="3613701"/>
            <a:ext cx="271849" cy="54369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229975" y="4272859"/>
            <a:ext cx="271849" cy="54369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94208" y="3613701"/>
            <a:ext cx="271849" cy="54369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46635" y="3613701"/>
            <a:ext cx="271849" cy="54369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987276" y="2308133"/>
            <a:ext cx="271849" cy="54369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500739" y="3613701"/>
            <a:ext cx="271849" cy="54369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777791" y="3613701"/>
            <a:ext cx="271849" cy="54369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96680" y="4272859"/>
            <a:ext cx="271849" cy="54369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72865" y="4272859"/>
            <a:ext cx="271849" cy="54369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88442" y="2308133"/>
            <a:ext cx="271849" cy="54369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71259" y="3613701"/>
            <a:ext cx="271849" cy="54369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01420" y="4272859"/>
            <a:ext cx="271849" cy="54369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1375" y="3613701"/>
            <a:ext cx="271849" cy="54369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53790" y="4272859"/>
            <a:ext cx="271849" cy="54369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6287" y="2962785"/>
            <a:ext cx="271849" cy="54369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506160" y="4272859"/>
            <a:ext cx="271849" cy="54369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395782" y="2962785"/>
            <a:ext cx="271849" cy="54369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054622" y="1646918"/>
            <a:ext cx="271849" cy="54369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65060" y="1646918"/>
            <a:ext cx="271849" cy="54369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607858" y="1646918"/>
            <a:ext cx="271849" cy="54369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4476" y="1646918"/>
            <a:ext cx="271849" cy="54369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4768" y="1646918"/>
            <a:ext cx="271849" cy="54369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7712" y="1646918"/>
            <a:ext cx="271849" cy="54369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35528" y="2960187"/>
            <a:ext cx="271849" cy="54369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117648" y="2308133"/>
            <a:ext cx="271849" cy="54369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885999" y="3613701"/>
            <a:ext cx="271849" cy="54369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4191" y="1646918"/>
            <a:ext cx="271849" cy="54369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054843" y="3613701"/>
            <a:ext cx="271849" cy="54369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328864" y="2308133"/>
            <a:ext cx="271849" cy="54369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263679" y="4287357"/>
            <a:ext cx="271849" cy="54369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5223687" y="3613701"/>
            <a:ext cx="271849" cy="54369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91825" y="4272859"/>
            <a:ext cx="271849" cy="54369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434472" y="2308133"/>
            <a:ext cx="271849" cy="54369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710874" y="2308133"/>
            <a:ext cx="271849" cy="54369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670452" y="2308133"/>
            <a:ext cx="271849" cy="54369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987275" y="1660972"/>
            <a:ext cx="271849" cy="54369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540072" y="2308133"/>
            <a:ext cx="271849" cy="54369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495060" y="2972615"/>
            <a:ext cx="271849" cy="54369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3627" y="2962785"/>
            <a:ext cx="271849" cy="54369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5640" y="4272859"/>
            <a:ext cx="271849" cy="54369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3270" y="4272859"/>
            <a:ext cx="271849" cy="54369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64132" y="2962785"/>
            <a:ext cx="271849" cy="54369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158070" y="2308133"/>
            <a:ext cx="271849" cy="54369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267566" y="1646918"/>
            <a:ext cx="271849" cy="54369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994637" y="2962785"/>
            <a:ext cx="271849" cy="54369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77605" y="4272859"/>
            <a:ext cx="271849" cy="54369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713977" y="1646917"/>
            <a:ext cx="271849" cy="54369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392531" y="3613701"/>
            <a:ext cx="271849" cy="54369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501386" y="1646918"/>
            <a:ext cx="271849" cy="54369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18296" y="1646918"/>
            <a:ext cx="271849" cy="54369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887085" y="4272859"/>
            <a:ext cx="271849" cy="54369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4715" y="4272859"/>
            <a:ext cx="271849" cy="54369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440103" y="3613701"/>
            <a:ext cx="271849" cy="54369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125235" y="4272859"/>
            <a:ext cx="271849" cy="54369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4664601" y="3620374"/>
            <a:ext cx="271849" cy="54369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331895" y="3613701"/>
            <a:ext cx="271849" cy="54369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548310" y="3613701"/>
            <a:ext cx="271849" cy="54369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4671532" y="1646918"/>
            <a:ext cx="271849" cy="54369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9050" y="4272859"/>
            <a:ext cx="271849" cy="54369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900" y="4272859"/>
            <a:ext cx="271849" cy="54369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164132" y="1646917"/>
            <a:ext cx="271849" cy="54369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5223256" y="2308133"/>
            <a:ext cx="271849" cy="54369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39455" y="4272859"/>
            <a:ext cx="271849" cy="54369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3842112" y="2962785"/>
            <a:ext cx="271849" cy="54369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440967" y="2962785"/>
            <a:ext cx="271849" cy="54369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610462" y="2962785"/>
            <a:ext cx="271849" cy="54369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544191" y="4272859"/>
            <a:ext cx="271849" cy="543698"/>
          </a:xfrm>
          <a:prstGeom prst="rect">
            <a:avLst/>
          </a:prstGeom>
        </p:spPr>
      </p:pic>
      <p:sp>
        <p:nvSpPr>
          <p:cNvPr id="103" name="TextBox 102">
            <a:extLst>
              <a:ext uri="{FF2B5EF4-FFF2-40B4-BE49-F238E27FC236}">
                <a16:creationId xmlns:a16="http://schemas.microsoft.com/office/drawing/2014/main" id="{6A797C77-AC72-A646-8A35-8E1EA8A309BE}"/>
              </a:ext>
            </a:extLst>
          </p:cNvPr>
          <p:cNvSpPr txBox="1"/>
          <p:nvPr/>
        </p:nvSpPr>
        <p:spPr>
          <a:xfrm>
            <a:off x="4666878" y="894864"/>
            <a:ext cx="2788970" cy="461665"/>
          </a:xfrm>
          <a:prstGeom prst="rect">
            <a:avLst/>
          </a:prstGeom>
          <a:noFill/>
        </p:spPr>
        <p:txBody>
          <a:bodyPr wrap="none" rtlCol="0">
            <a:spAutoFit/>
          </a:bodyPr>
          <a:lstStyle/>
          <a:p>
            <a:pPr algn="ctr"/>
            <a:r>
              <a:rPr lang="en-US" sz="2400" b="1" dirty="0">
                <a:latin typeface="+mj-lt"/>
              </a:rPr>
              <a:t>The List Side of MMP</a:t>
            </a:r>
          </a:p>
        </p:txBody>
      </p:sp>
      <p:sp>
        <p:nvSpPr>
          <p:cNvPr id="104" name="TextBox 103">
            <a:extLst>
              <a:ext uri="{FF2B5EF4-FFF2-40B4-BE49-F238E27FC236}">
                <a16:creationId xmlns:a16="http://schemas.microsoft.com/office/drawing/2014/main" id="{EA3FC31A-B5F5-C644-BED9-40A89BCB979D}"/>
              </a:ext>
            </a:extLst>
          </p:cNvPr>
          <p:cNvSpPr txBox="1"/>
          <p:nvPr/>
        </p:nvSpPr>
        <p:spPr>
          <a:xfrm>
            <a:off x="1936038" y="5135498"/>
            <a:ext cx="8225507" cy="1200329"/>
          </a:xfrm>
          <a:prstGeom prst="rect">
            <a:avLst/>
          </a:prstGeom>
          <a:noFill/>
        </p:spPr>
        <p:txBody>
          <a:bodyPr wrap="square" rtlCol="0">
            <a:spAutoFit/>
          </a:bodyPr>
          <a:lstStyle/>
          <a:p>
            <a:r>
              <a:rPr lang="en-US" sz="1200" b="1" dirty="0">
                <a:latin typeface="+mj-lt"/>
              </a:rPr>
              <a:t>To determine who wins the remaining 5 seats, we look at the overall share of the vote going to candidates from the various parties.  Since candidates from the Red Party received 40% of the vote, a total of four Red Party candidates will be elected.  Since three were elected in the single member ridings, one more will be elected on the List side.  Similarly, one Blue Party candidate, two Orange Party candidates and one Green Party candidate will be elected on the List side.  The overall result is typically very similar to what is obtained with STV or List PR – i.e., a set of MPs elected from the region that collectively closely reflects the distribution of political preferences of the voters in that region.</a:t>
            </a:r>
          </a:p>
        </p:txBody>
      </p:sp>
      <p:pic>
        <p:nvPicPr>
          <p:cNvPr id="175" name="Picture 174">
            <a:extLst>
              <a:ext uri="{FF2B5EF4-FFF2-40B4-BE49-F238E27FC236}">
                <a16:creationId xmlns:a16="http://schemas.microsoft.com/office/drawing/2014/main" id="{2E6A6BA7-2C8D-184E-BC17-12FCA625033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2580324" y="4017096"/>
            <a:ext cx="556054" cy="1112108"/>
          </a:xfrm>
          <a:prstGeom prst="rect">
            <a:avLst/>
          </a:prstGeom>
        </p:spPr>
      </p:pic>
      <p:pic>
        <p:nvPicPr>
          <p:cNvPr id="176" name="Picture 175">
            <a:extLst>
              <a:ext uri="{FF2B5EF4-FFF2-40B4-BE49-F238E27FC236}">
                <a16:creationId xmlns:a16="http://schemas.microsoft.com/office/drawing/2014/main" id="{BFFD9031-1A50-9F4D-AF44-EA4433EAF4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1938195" y="3333617"/>
            <a:ext cx="556054" cy="1112108"/>
          </a:xfrm>
          <a:prstGeom prst="rect">
            <a:avLst/>
          </a:prstGeom>
        </p:spPr>
      </p:pic>
      <p:pic>
        <p:nvPicPr>
          <p:cNvPr id="177" name="Picture 176">
            <a:extLst>
              <a:ext uri="{FF2B5EF4-FFF2-40B4-BE49-F238E27FC236}">
                <a16:creationId xmlns:a16="http://schemas.microsoft.com/office/drawing/2014/main" id="{AB0EE8B2-26E8-C74C-ABCB-BD8A479A2A9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2585479" y="2704833"/>
            <a:ext cx="556054" cy="1112108"/>
          </a:xfrm>
          <a:prstGeom prst="rect">
            <a:avLst/>
          </a:prstGeom>
        </p:spPr>
      </p:pic>
      <p:pic>
        <p:nvPicPr>
          <p:cNvPr id="178" name="Picture 177">
            <a:extLst>
              <a:ext uri="{FF2B5EF4-FFF2-40B4-BE49-F238E27FC236}">
                <a16:creationId xmlns:a16="http://schemas.microsoft.com/office/drawing/2014/main" id="{8CCC1997-9F71-8D4D-8CDE-FBA875922EC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1936038" y="2023928"/>
            <a:ext cx="556054" cy="1112108"/>
          </a:xfrm>
          <a:prstGeom prst="rect">
            <a:avLst/>
          </a:prstGeom>
        </p:spPr>
      </p:pic>
      <p:pic>
        <p:nvPicPr>
          <p:cNvPr id="179" name="Picture 178">
            <a:extLst>
              <a:ext uri="{FF2B5EF4-FFF2-40B4-BE49-F238E27FC236}">
                <a16:creationId xmlns:a16="http://schemas.microsoft.com/office/drawing/2014/main" id="{0360F0E7-ADF5-464D-B12B-78B7CFE14B8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2583980" y="1392570"/>
            <a:ext cx="556054" cy="1112108"/>
          </a:xfrm>
          <a:prstGeom prst="rect">
            <a:avLst/>
          </a:prstGeom>
        </p:spPr>
      </p:pic>
      <p:pic>
        <p:nvPicPr>
          <p:cNvPr id="180" name="Picture 179">
            <a:extLst>
              <a:ext uri="{FF2B5EF4-FFF2-40B4-BE49-F238E27FC236}">
                <a16:creationId xmlns:a16="http://schemas.microsoft.com/office/drawing/2014/main" id="{B3CE8B2C-D8EF-D24E-AA00-BCD5BC8F7F5E}"/>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972032" y="4017096"/>
            <a:ext cx="556054" cy="1112108"/>
          </a:xfrm>
          <a:prstGeom prst="rect">
            <a:avLst/>
          </a:prstGeom>
        </p:spPr>
      </p:pic>
      <p:pic>
        <p:nvPicPr>
          <p:cNvPr id="181" name="Picture 180">
            <a:extLst>
              <a:ext uri="{FF2B5EF4-FFF2-40B4-BE49-F238E27FC236}">
                <a16:creationId xmlns:a16="http://schemas.microsoft.com/office/drawing/2014/main" id="{CD39A733-D901-6D4A-A36A-92CD6F4EC3C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9607648" y="3260887"/>
            <a:ext cx="556054" cy="1112108"/>
          </a:xfrm>
          <a:prstGeom prst="rect">
            <a:avLst/>
          </a:prstGeom>
        </p:spPr>
      </p:pic>
      <p:pic>
        <p:nvPicPr>
          <p:cNvPr id="182" name="Picture 181">
            <a:extLst>
              <a:ext uri="{FF2B5EF4-FFF2-40B4-BE49-F238E27FC236}">
                <a16:creationId xmlns:a16="http://schemas.microsoft.com/office/drawing/2014/main" id="{FB35FE06-C113-B54F-BA75-DD0BC9CB2E7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977187" y="2704833"/>
            <a:ext cx="556054" cy="1112108"/>
          </a:xfrm>
          <a:prstGeom prst="rect">
            <a:avLst/>
          </a:prstGeom>
        </p:spPr>
      </p:pic>
      <p:pic>
        <p:nvPicPr>
          <p:cNvPr id="183" name="Picture 182">
            <a:extLst>
              <a:ext uri="{FF2B5EF4-FFF2-40B4-BE49-F238E27FC236}">
                <a16:creationId xmlns:a16="http://schemas.microsoft.com/office/drawing/2014/main" id="{63D69995-D391-9540-A5DE-40E323A072B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605491" y="1951198"/>
            <a:ext cx="556054" cy="1112108"/>
          </a:xfrm>
          <a:prstGeom prst="rect">
            <a:avLst/>
          </a:prstGeom>
        </p:spPr>
      </p:pic>
      <p:pic>
        <p:nvPicPr>
          <p:cNvPr id="184" name="Picture 183">
            <a:extLst>
              <a:ext uri="{FF2B5EF4-FFF2-40B4-BE49-F238E27FC236}">
                <a16:creationId xmlns:a16="http://schemas.microsoft.com/office/drawing/2014/main" id="{122BFB8A-A9C3-2E46-86C2-DCA8BAE222C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975688" y="1392570"/>
            <a:ext cx="556054" cy="1112108"/>
          </a:xfrm>
          <a:prstGeom prst="rect">
            <a:avLst/>
          </a:prstGeom>
        </p:spPr>
      </p:pic>
      <p:sp>
        <p:nvSpPr>
          <p:cNvPr id="2" name="TextBox 1">
            <a:extLst>
              <a:ext uri="{FF2B5EF4-FFF2-40B4-BE49-F238E27FC236}">
                <a16:creationId xmlns:a16="http://schemas.microsoft.com/office/drawing/2014/main" id="{730F39EB-A6B5-214F-907A-5C79CF8F34A8}"/>
              </a:ext>
            </a:extLst>
          </p:cNvPr>
          <p:cNvSpPr txBox="1"/>
          <p:nvPr/>
        </p:nvSpPr>
        <p:spPr>
          <a:xfrm rot="16200000">
            <a:off x="502198" y="2999383"/>
            <a:ext cx="2236510" cy="400110"/>
          </a:xfrm>
          <a:prstGeom prst="rect">
            <a:avLst/>
          </a:prstGeom>
          <a:noFill/>
        </p:spPr>
        <p:txBody>
          <a:bodyPr wrap="none" rtlCol="0">
            <a:spAutoFit/>
          </a:bodyPr>
          <a:lstStyle/>
          <a:p>
            <a:r>
              <a:rPr lang="en-US" sz="2000" b="1" dirty="0">
                <a:solidFill>
                  <a:schemeClr val="bg1">
                    <a:lumMod val="75000"/>
                  </a:schemeClr>
                </a:solidFill>
                <a:latin typeface="+mj-lt"/>
              </a:rPr>
              <a:t>Single Member Side</a:t>
            </a:r>
          </a:p>
        </p:txBody>
      </p:sp>
      <p:sp>
        <p:nvSpPr>
          <p:cNvPr id="185" name="TextBox 184">
            <a:extLst>
              <a:ext uri="{FF2B5EF4-FFF2-40B4-BE49-F238E27FC236}">
                <a16:creationId xmlns:a16="http://schemas.microsoft.com/office/drawing/2014/main" id="{D1434874-0FF0-9A47-8114-C6570BA4D772}"/>
              </a:ext>
            </a:extLst>
          </p:cNvPr>
          <p:cNvSpPr txBox="1"/>
          <p:nvPr/>
        </p:nvSpPr>
        <p:spPr>
          <a:xfrm rot="5400000">
            <a:off x="9968302" y="3031981"/>
            <a:ext cx="1019895" cy="400110"/>
          </a:xfrm>
          <a:prstGeom prst="rect">
            <a:avLst/>
          </a:prstGeom>
          <a:noFill/>
        </p:spPr>
        <p:txBody>
          <a:bodyPr wrap="none" rtlCol="0">
            <a:spAutoFit/>
          </a:bodyPr>
          <a:lstStyle/>
          <a:p>
            <a:r>
              <a:rPr lang="en-US" sz="2000" b="1" dirty="0">
                <a:latin typeface="+mj-lt"/>
              </a:rPr>
              <a:t>List Side</a:t>
            </a:r>
          </a:p>
        </p:txBody>
      </p:sp>
    </p:spTree>
    <p:extLst>
      <p:ext uri="{BB962C8B-B14F-4D97-AF65-F5344CB8AC3E}">
        <p14:creationId xmlns:p14="http://schemas.microsoft.com/office/powerpoint/2010/main" val="3163523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Rectangle 298">
            <a:extLst>
              <a:ext uri="{FF2B5EF4-FFF2-40B4-BE49-F238E27FC236}">
                <a16:creationId xmlns:a16="http://schemas.microsoft.com/office/drawing/2014/main" id="{0BBB4457-B0AA-F548-8853-BFD236BF137B}"/>
              </a:ext>
            </a:extLst>
          </p:cNvPr>
          <p:cNvSpPr/>
          <p:nvPr/>
        </p:nvSpPr>
        <p:spPr>
          <a:xfrm>
            <a:off x="6632294" y="4498708"/>
            <a:ext cx="1389284" cy="37192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Rectangle 299">
            <a:extLst>
              <a:ext uri="{FF2B5EF4-FFF2-40B4-BE49-F238E27FC236}">
                <a16:creationId xmlns:a16="http://schemas.microsoft.com/office/drawing/2014/main" id="{4AB235FE-851B-D248-A159-155620AFC007}"/>
              </a:ext>
            </a:extLst>
          </p:cNvPr>
          <p:cNvSpPr/>
          <p:nvPr/>
        </p:nvSpPr>
        <p:spPr>
          <a:xfrm>
            <a:off x="6630270" y="3881084"/>
            <a:ext cx="1389284" cy="64768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447B2931-7711-5543-B767-FA52494347B3}"/>
              </a:ext>
            </a:extLst>
          </p:cNvPr>
          <p:cNvSpPr/>
          <p:nvPr/>
        </p:nvSpPr>
        <p:spPr>
          <a:xfrm>
            <a:off x="6630270" y="2917093"/>
            <a:ext cx="1389284" cy="9817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44656720-857B-A441-870E-A714C7D98D15}"/>
              </a:ext>
            </a:extLst>
          </p:cNvPr>
          <p:cNvSpPr/>
          <p:nvPr/>
        </p:nvSpPr>
        <p:spPr>
          <a:xfrm>
            <a:off x="6630270" y="1651309"/>
            <a:ext cx="1389284" cy="12657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6678FC49-3B83-5C4D-B6B9-D0EB6CDAC843}"/>
              </a:ext>
            </a:extLst>
          </p:cNvPr>
          <p:cNvSpPr/>
          <p:nvPr/>
        </p:nvSpPr>
        <p:spPr>
          <a:xfrm>
            <a:off x="2536256" y="4498708"/>
            <a:ext cx="1389284" cy="37192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Rectangle 296">
            <a:extLst>
              <a:ext uri="{FF2B5EF4-FFF2-40B4-BE49-F238E27FC236}">
                <a16:creationId xmlns:a16="http://schemas.microsoft.com/office/drawing/2014/main" id="{BAC9C9AA-5312-AD43-B21E-9FE6B70849A2}"/>
              </a:ext>
            </a:extLst>
          </p:cNvPr>
          <p:cNvSpPr/>
          <p:nvPr/>
        </p:nvSpPr>
        <p:spPr>
          <a:xfrm>
            <a:off x="2534232" y="3881084"/>
            <a:ext cx="1389284" cy="64768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Rectangle 295">
            <a:extLst>
              <a:ext uri="{FF2B5EF4-FFF2-40B4-BE49-F238E27FC236}">
                <a16:creationId xmlns:a16="http://schemas.microsoft.com/office/drawing/2014/main" id="{B40A2CFA-A545-5746-A58A-BAC7EBEA1F0B}"/>
              </a:ext>
            </a:extLst>
          </p:cNvPr>
          <p:cNvSpPr/>
          <p:nvPr/>
        </p:nvSpPr>
        <p:spPr>
          <a:xfrm>
            <a:off x="2534232" y="2917093"/>
            <a:ext cx="1389284" cy="9817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F5A285-F75A-954E-9432-DCEA73802CBB}"/>
              </a:ext>
            </a:extLst>
          </p:cNvPr>
          <p:cNvSpPr/>
          <p:nvPr/>
        </p:nvSpPr>
        <p:spPr>
          <a:xfrm>
            <a:off x="2534232" y="1651309"/>
            <a:ext cx="1389284" cy="12657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52924" y="1662515"/>
            <a:ext cx="133619" cy="26723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688567" y="1662515"/>
            <a:ext cx="133619" cy="26723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824211" y="1662515"/>
            <a:ext cx="133619" cy="26723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959855" y="1662515"/>
            <a:ext cx="133619" cy="26723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095498" y="1662515"/>
            <a:ext cx="133619" cy="26723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31142" y="1662515"/>
            <a:ext cx="133619" cy="26723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366786" y="1662515"/>
            <a:ext cx="133619" cy="26723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02430" y="1662515"/>
            <a:ext cx="133619" cy="26723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638073" y="1662515"/>
            <a:ext cx="133619" cy="26723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773717" y="1662515"/>
            <a:ext cx="133619" cy="26723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52924" y="1986440"/>
            <a:ext cx="133619" cy="26723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688567" y="1986440"/>
            <a:ext cx="133619" cy="26723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824211" y="1986440"/>
            <a:ext cx="133619" cy="26723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959855" y="1986440"/>
            <a:ext cx="133619" cy="26723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095498" y="1986440"/>
            <a:ext cx="133619" cy="26723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31142" y="1986440"/>
            <a:ext cx="133619" cy="26723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366786" y="1986440"/>
            <a:ext cx="133619" cy="26723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02430" y="1986440"/>
            <a:ext cx="133619" cy="26723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638073" y="1986440"/>
            <a:ext cx="133619" cy="26723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773717" y="1986440"/>
            <a:ext cx="133619" cy="26723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52924" y="2310365"/>
            <a:ext cx="133619" cy="26723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688567" y="2310365"/>
            <a:ext cx="133619" cy="26723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824211" y="2310365"/>
            <a:ext cx="133619" cy="26723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959855" y="2310365"/>
            <a:ext cx="133619" cy="26723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095498" y="2310365"/>
            <a:ext cx="133619" cy="26723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31142" y="2310365"/>
            <a:ext cx="133619" cy="26723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366786" y="2310365"/>
            <a:ext cx="133619" cy="26723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02430" y="2310365"/>
            <a:ext cx="133619" cy="26723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638073" y="2310365"/>
            <a:ext cx="133619" cy="26723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773717" y="2310365"/>
            <a:ext cx="133619" cy="26723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50899" y="2634290"/>
            <a:ext cx="133619" cy="26723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686543" y="2634290"/>
            <a:ext cx="133619" cy="26723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822186" y="2634290"/>
            <a:ext cx="133619" cy="26723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957830" y="2634290"/>
            <a:ext cx="133619" cy="26723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093474" y="2634290"/>
            <a:ext cx="133619" cy="26723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29118" y="2634290"/>
            <a:ext cx="133619" cy="26723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64761" y="2634290"/>
            <a:ext cx="133619" cy="26723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0405" y="2634290"/>
            <a:ext cx="133619" cy="26723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36049" y="2634290"/>
            <a:ext cx="133619" cy="26723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1693" y="2634290"/>
            <a:ext cx="133619" cy="26723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56973" y="2958214"/>
            <a:ext cx="133619" cy="26723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692616" y="2958214"/>
            <a:ext cx="133619" cy="26723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828260" y="2958214"/>
            <a:ext cx="133619" cy="26723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963904" y="2958214"/>
            <a:ext cx="133619" cy="26723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099548" y="2958214"/>
            <a:ext cx="133619" cy="26723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35191" y="2958214"/>
            <a:ext cx="133619" cy="26723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370835" y="2958214"/>
            <a:ext cx="133619" cy="26723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06479" y="2958214"/>
            <a:ext cx="133619" cy="26723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642123" y="2958214"/>
            <a:ext cx="133619" cy="26723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777766" y="2958214"/>
            <a:ext cx="133619" cy="26723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56973" y="3266574"/>
            <a:ext cx="133619" cy="26723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692616" y="3266574"/>
            <a:ext cx="133619" cy="26723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828260" y="3266574"/>
            <a:ext cx="133619" cy="26723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963904" y="3266574"/>
            <a:ext cx="133619" cy="26723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099548" y="3266574"/>
            <a:ext cx="133619" cy="26723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5191" y="3266574"/>
            <a:ext cx="133619" cy="26723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70835" y="3266574"/>
            <a:ext cx="133619" cy="26723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6479" y="3266574"/>
            <a:ext cx="133619" cy="26723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2123" y="3266574"/>
            <a:ext cx="133619" cy="26723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7766" y="3266574"/>
            <a:ext cx="133619" cy="26723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54948" y="3590499"/>
            <a:ext cx="133619" cy="26723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690592" y="3590499"/>
            <a:ext cx="133619" cy="26723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826236" y="3590499"/>
            <a:ext cx="133619" cy="26723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961879" y="3590499"/>
            <a:ext cx="133619" cy="26723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097523" y="3590499"/>
            <a:ext cx="133619" cy="26723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3167" y="3590499"/>
            <a:ext cx="133619" cy="26723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68811" y="3590499"/>
            <a:ext cx="133619" cy="26723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4454" y="3590499"/>
            <a:ext cx="133619" cy="26723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0098" y="3590499"/>
            <a:ext cx="133619" cy="26723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5742" y="3590499"/>
            <a:ext cx="133619" cy="26723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2558997" y="3914424"/>
            <a:ext cx="133619" cy="26723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2694641" y="3914424"/>
            <a:ext cx="133619" cy="26723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2830285" y="3914424"/>
            <a:ext cx="133619" cy="26723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2965928" y="3914424"/>
            <a:ext cx="133619" cy="26723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101572" y="3914424"/>
            <a:ext cx="133619" cy="26723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7216" y="3914424"/>
            <a:ext cx="133619" cy="26723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72860" y="3914424"/>
            <a:ext cx="133619" cy="26723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8503" y="3914424"/>
            <a:ext cx="133619" cy="26723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4147" y="3914424"/>
            <a:ext cx="133619" cy="26723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9791" y="3914424"/>
            <a:ext cx="133619" cy="26723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58997" y="4238349"/>
            <a:ext cx="133619" cy="26723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694641" y="4238349"/>
            <a:ext cx="133619" cy="26723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830285" y="4238349"/>
            <a:ext cx="133619" cy="26723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965928" y="4238349"/>
            <a:ext cx="133619" cy="26723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101572" y="4238349"/>
            <a:ext cx="133619" cy="26723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7216" y="4238349"/>
            <a:ext cx="133619" cy="26723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72860" y="4238349"/>
            <a:ext cx="133619" cy="26723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8503" y="4238349"/>
            <a:ext cx="133619" cy="26723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4147" y="4238349"/>
            <a:ext cx="133619" cy="26723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9791" y="4238349"/>
            <a:ext cx="133619" cy="26723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56973" y="4562274"/>
            <a:ext cx="133619" cy="26723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692616" y="4562274"/>
            <a:ext cx="133619" cy="26723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828260" y="4562274"/>
            <a:ext cx="133619" cy="26723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963904" y="4562274"/>
            <a:ext cx="133619" cy="26723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099548" y="4562274"/>
            <a:ext cx="133619" cy="26723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5191" y="4562274"/>
            <a:ext cx="133619" cy="26723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70835" y="4562274"/>
            <a:ext cx="133619" cy="26723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6479" y="4562274"/>
            <a:ext cx="133619" cy="26723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2123" y="4562274"/>
            <a:ext cx="133619" cy="26723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7766" y="4562274"/>
            <a:ext cx="133619" cy="267238"/>
          </a:xfrm>
          <a:prstGeom prst="rect">
            <a:avLst/>
          </a:prstGeom>
        </p:spPr>
      </p:pic>
      <p:grpSp>
        <p:nvGrpSpPr>
          <p:cNvPr id="2" name="Group 1">
            <a:extLst>
              <a:ext uri="{FF2B5EF4-FFF2-40B4-BE49-F238E27FC236}">
                <a16:creationId xmlns:a16="http://schemas.microsoft.com/office/drawing/2014/main" id="{6386B834-048B-304B-B20D-12F797ADC203}"/>
              </a:ext>
            </a:extLst>
          </p:cNvPr>
          <p:cNvGrpSpPr/>
          <p:nvPr/>
        </p:nvGrpSpPr>
        <p:grpSpPr>
          <a:xfrm>
            <a:off x="6641702" y="1662515"/>
            <a:ext cx="1362511" cy="3166997"/>
            <a:chOff x="6208498" y="202854"/>
            <a:chExt cx="2772037" cy="6443274"/>
          </a:xfrm>
        </p:grpSpPr>
        <p:pic>
          <p:nvPicPr>
            <p:cNvPr id="102" name="Picture 101">
              <a:extLst>
                <a:ext uri="{FF2B5EF4-FFF2-40B4-BE49-F238E27FC236}">
                  <a16:creationId xmlns:a16="http://schemas.microsoft.com/office/drawing/2014/main" id="{9F3D0B85-AA97-CA48-B6F2-C228290C65E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212617" y="202854"/>
              <a:ext cx="271849" cy="543698"/>
            </a:xfrm>
            <a:prstGeom prst="rect">
              <a:avLst/>
            </a:prstGeom>
          </p:spPr>
        </p:pic>
        <p:pic>
          <p:nvPicPr>
            <p:cNvPr id="103" name="Picture 102">
              <a:extLst>
                <a:ext uri="{FF2B5EF4-FFF2-40B4-BE49-F238E27FC236}">
                  <a16:creationId xmlns:a16="http://schemas.microsoft.com/office/drawing/2014/main" id="{92C1FD95-45DA-7141-99E4-1EAAB185353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488585" y="202854"/>
              <a:ext cx="271849" cy="543698"/>
            </a:xfrm>
            <a:prstGeom prst="rect">
              <a:avLst/>
            </a:prstGeom>
          </p:spPr>
        </p:pic>
        <p:pic>
          <p:nvPicPr>
            <p:cNvPr id="104" name="Picture 103">
              <a:extLst>
                <a:ext uri="{FF2B5EF4-FFF2-40B4-BE49-F238E27FC236}">
                  <a16:creationId xmlns:a16="http://schemas.microsoft.com/office/drawing/2014/main" id="{EE4A4F08-1EC8-9747-B4D0-20A4E7D99FA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764553" y="202854"/>
              <a:ext cx="271849" cy="543698"/>
            </a:xfrm>
            <a:prstGeom prst="rect">
              <a:avLst/>
            </a:prstGeom>
          </p:spPr>
        </p:pic>
        <p:pic>
          <p:nvPicPr>
            <p:cNvPr id="175" name="Picture 174">
              <a:extLst>
                <a:ext uri="{FF2B5EF4-FFF2-40B4-BE49-F238E27FC236}">
                  <a16:creationId xmlns:a16="http://schemas.microsoft.com/office/drawing/2014/main" id="{D5A12C89-BB08-934D-BD4D-E5B1A044AC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040521" y="202854"/>
              <a:ext cx="271849" cy="543698"/>
            </a:xfrm>
            <a:prstGeom prst="rect">
              <a:avLst/>
            </a:prstGeom>
          </p:spPr>
        </p:pic>
        <p:pic>
          <p:nvPicPr>
            <p:cNvPr id="176" name="Picture 175">
              <a:extLst>
                <a:ext uri="{FF2B5EF4-FFF2-40B4-BE49-F238E27FC236}">
                  <a16:creationId xmlns:a16="http://schemas.microsoft.com/office/drawing/2014/main" id="{AA46AD99-D6C1-054E-B665-23E6BD73BAD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316489" y="202854"/>
              <a:ext cx="271849" cy="543698"/>
            </a:xfrm>
            <a:prstGeom prst="rect">
              <a:avLst/>
            </a:prstGeom>
          </p:spPr>
        </p:pic>
        <p:pic>
          <p:nvPicPr>
            <p:cNvPr id="177" name="Picture 176">
              <a:extLst>
                <a:ext uri="{FF2B5EF4-FFF2-40B4-BE49-F238E27FC236}">
                  <a16:creationId xmlns:a16="http://schemas.microsoft.com/office/drawing/2014/main" id="{0927FD5F-7276-E240-8D24-377403BA41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592457" y="202854"/>
              <a:ext cx="271849" cy="543698"/>
            </a:xfrm>
            <a:prstGeom prst="rect">
              <a:avLst/>
            </a:prstGeom>
          </p:spPr>
        </p:pic>
        <p:pic>
          <p:nvPicPr>
            <p:cNvPr id="178" name="Picture 177">
              <a:extLst>
                <a:ext uri="{FF2B5EF4-FFF2-40B4-BE49-F238E27FC236}">
                  <a16:creationId xmlns:a16="http://schemas.microsoft.com/office/drawing/2014/main" id="{47F3F4B0-1DA5-1242-9E67-09750FDF6FD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868425" y="202854"/>
              <a:ext cx="271849" cy="543698"/>
            </a:xfrm>
            <a:prstGeom prst="rect">
              <a:avLst/>
            </a:prstGeom>
          </p:spPr>
        </p:pic>
        <p:pic>
          <p:nvPicPr>
            <p:cNvPr id="179" name="Picture 178">
              <a:extLst>
                <a:ext uri="{FF2B5EF4-FFF2-40B4-BE49-F238E27FC236}">
                  <a16:creationId xmlns:a16="http://schemas.microsoft.com/office/drawing/2014/main" id="{E05FAA43-FACA-A848-BC76-A9E353CDB65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144393" y="202854"/>
              <a:ext cx="271849" cy="543698"/>
            </a:xfrm>
            <a:prstGeom prst="rect">
              <a:avLst/>
            </a:prstGeom>
          </p:spPr>
        </p:pic>
        <p:pic>
          <p:nvPicPr>
            <p:cNvPr id="180" name="Picture 179">
              <a:extLst>
                <a:ext uri="{FF2B5EF4-FFF2-40B4-BE49-F238E27FC236}">
                  <a16:creationId xmlns:a16="http://schemas.microsoft.com/office/drawing/2014/main" id="{4AC5520C-FF29-804C-8F57-B835272598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420361" y="202854"/>
              <a:ext cx="271849" cy="543698"/>
            </a:xfrm>
            <a:prstGeom prst="rect">
              <a:avLst/>
            </a:prstGeom>
          </p:spPr>
        </p:pic>
        <p:pic>
          <p:nvPicPr>
            <p:cNvPr id="181" name="Picture 180">
              <a:extLst>
                <a:ext uri="{FF2B5EF4-FFF2-40B4-BE49-F238E27FC236}">
                  <a16:creationId xmlns:a16="http://schemas.microsoft.com/office/drawing/2014/main" id="{6BDBDAFF-D2E0-354A-99F2-92223B7DBC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696329" y="202854"/>
              <a:ext cx="271849" cy="543698"/>
            </a:xfrm>
            <a:prstGeom prst="rect">
              <a:avLst/>
            </a:prstGeom>
          </p:spPr>
        </p:pic>
        <p:pic>
          <p:nvPicPr>
            <p:cNvPr id="182" name="Picture 181">
              <a:extLst>
                <a:ext uri="{FF2B5EF4-FFF2-40B4-BE49-F238E27FC236}">
                  <a16:creationId xmlns:a16="http://schemas.microsoft.com/office/drawing/2014/main" id="{1F81DDA8-C652-E546-A7EF-4E5F0F8A079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212617" y="861881"/>
              <a:ext cx="271849" cy="543698"/>
            </a:xfrm>
            <a:prstGeom prst="rect">
              <a:avLst/>
            </a:prstGeom>
          </p:spPr>
        </p:pic>
        <p:pic>
          <p:nvPicPr>
            <p:cNvPr id="183" name="Picture 182">
              <a:extLst>
                <a:ext uri="{FF2B5EF4-FFF2-40B4-BE49-F238E27FC236}">
                  <a16:creationId xmlns:a16="http://schemas.microsoft.com/office/drawing/2014/main" id="{364B6C3C-BD08-2748-A903-FA024EF5964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488585" y="861881"/>
              <a:ext cx="271849" cy="543698"/>
            </a:xfrm>
            <a:prstGeom prst="rect">
              <a:avLst/>
            </a:prstGeom>
          </p:spPr>
        </p:pic>
        <p:pic>
          <p:nvPicPr>
            <p:cNvPr id="184" name="Picture 183">
              <a:extLst>
                <a:ext uri="{FF2B5EF4-FFF2-40B4-BE49-F238E27FC236}">
                  <a16:creationId xmlns:a16="http://schemas.microsoft.com/office/drawing/2014/main" id="{929F77EC-9B9D-374A-BDC0-FD961CAE4A3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764553" y="861881"/>
              <a:ext cx="271849" cy="543698"/>
            </a:xfrm>
            <a:prstGeom prst="rect">
              <a:avLst/>
            </a:prstGeom>
          </p:spPr>
        </p:pic>
        <p:pic>
          <p:nvPicPr>
            <p:cNvPr id="185" name="Picture 184">
              <a:extLst>
                <a:ext uri="{FF2B5EF4-FFF2-40B4-BE49-F238E27FC236}">
                  <a16:creationId xmlns:a16="http://schemas.microsoft.com/office/drawing/2014/main" id="{0A8DEC93-A5B1-FC4E-AF95-0A9D56A144F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040521" y="861881"/>
              <a:ext cx="271849" cy="543698"/>
            </a:xfrm>
            <a:prstGeom prst="rect">
              <a:avLst/>
            </a:prstGeom>
          </p:spPr>
        </p:pic>
        <p:pic>
          <p:nvPicPr>
            <p:cNvPr id="186" name="Picture 185">
              <a:extLst>
                <a:ext uri="{FF2B5EF4-FFF2-40B4-BE49-F238E27FC236}">
                  <a16:creationId xmlns:a16="http://schemas.microsoft.com/office/drawing/2014/main" id="{B8341DD8-10BA-AC49-A069-9AC2820384F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316489" y="861881"/>
              <a:ext cx="271849" cy="543698"/>
            </a:xfrm>
            <a:prstGeom prst="rect">
              <a:avLst/>
            </a:prstGeom>
          </p:spPr>
        </p:pic>
        <p:pic>
          <p:nvPicPr>
            <p:cNvPr id="187" name="Picture 186">
              <a:extLst>
                <a:ext uri="{FF2B5EF4-FFF2-40B4-BE49-F238E27FC236}">
                  <a16:creationId xmlns:a16="http://schemas.microsoft.com/office/drawing/2014/main" id="{0B7314DF-0658-EC48-8C28-8F961B97DA2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592457" y="861881"/>
              <a:ext cx="271849" cy="543698"/>
            </a:xfrm>
            <a:prstGeom prst="rect">
              <a:avLst/>
            </a:prstGeom>
          </p:spPr>
        </p:pic>
        <p:pic>
          <p:nvPicPr>
            <p:cNvPr id="188" name="Picture 187">
              <a:extLst>
                <a:ext uri="{FF2B5EF4-FFF2-40B4-BE49-F238E27FC236}">
                  <a16:creationId xmlns:a16="http://schemas.microsoft.com/office/drawing/2014/main" id="{CC178AA0-7EC6-C84E-9799-DBC980E0CA5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868425" y="861881"/>
              <a:ext cx="271849" cy="543698"/>
            </a:xfrm>
            <a:prstGeom prst="rect">
              <a:avLst/>
            </a:prstGeom>
          </p:spPr>
        </p:pic>
        <p:pic>
          <p:nvPicPr>
            <p:cNvPr id="189" name="Picture 188">
              <a:extLst>
                <a:ext uri="{FF2B5EF4-FFF2-40B4-BE49-F238E27FC236}">
                  <a16:creationId xmlns:a16="http://schemas.microsoft.com/office/drawing/2014/main" id="{214BC681-8419-114F-8FF1-787F84402EC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144393" y="861881"/>
              <a:ext cx="271849" cy="543698"/>
            </a:xfrm>
            <a:prstGeom prst="rect">
              <a:avLst/>
            </a:prstGeom>
          </p:spPr>
        </p:pic>
        <p:pic>
          <p:nvPicPr>
            <p:cNvPr id="190" name="Picture 189">
              <a:extLst>
                <a:ext uri="{FF2B5EF4-FFF2-40B4-BE49-F238E27FC236}">
                  <a16:creationId xmlns:a16="http://schemas.microsoft.com/office/drawing/2014/main" id="{7C10637D-D388-A248-9367-E38848B4E58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420361" y="861881"/>
              <a:ext cx="271849" cy="543698"/>
            </a:xfrm>
            <a:prstGeom prst="rect">
              <a:avLst/>
            </a:prstGeom>
          </p:spPr>
        </p:pic>
        <p:pic>
          <p:nvPicPr>
            <p:cNvPr id="191" name="Picture 190">
              <a:extLst>
                <a:ext uri="{FF2B5EF4-FFF2-40B4-BE49-F238E27FC236}">
                  <a16:creationId xmlns:a16="http://schemas.microsoft.com/office/drawing/2014/main" id="{C5D7ADAF-5FB5-B14F-8848-0339383E7EE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696329" y="861881"/>
              <a:ext cx="271849" cy="543698"/>
            </a:xfrm>
            <a:prstGeom prst="rect">
              <a:avLst/>
            </a:prstGeom>
          </p:spPr>
        </p:pic>
        <p:pic>
          <p:nvPicPr>
            <p:cNvPr id="192" name="Picture 191">
              <a:extLst>
                <a:ext uri="{FF2B5EF4-FFF2-40B4-BE49-F238E27FC236}">
                  <a16:creationId xmlns:a16="http://schemas.microsoft.com/office/drawing/2014/main" id="{3862A84D-D688-E844-A316-90CCBD7CC53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212617" y="1520908"/>
              <a:ext cx="271849" cy="543698"/>
            </a:xfrm>
            <a:prstGeom prst="rect">
              <a:avLst/>
            </a:prstGeom>
          </p:spPr>
        </p:pic>
        <p:pic>
          <p:nvPicPr>
            <p:cNvPr id="193" name="Picture 192">
              <a:extLst>
                <a:ext uri="{FF2B5EF4-FFF2-40B4-BE49-F238E27FC236}">
                  <a16:creationId xmlns:a16="http://schemas.microsoft.com/office/drawing/2014/main" id="{6C1F23A7-F5CD-0948-B472-2C7830B1CF4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488585" y="1520908"/>
              <a:ext cx="271849" cy="543698"/>
            </a:xfrm>
            <a:prstGeom prst="rect">
              <a:avLst/>
            </a:prstGeom>
          </p:spPr>
        </p:pic>
        <p:pic>
          <p:nvPicPr>
            <p:cNvPr id="194" name="Picture 193">
              <a:extLst>
                <a:ext uri="{FF2B5EF4-FFF2-40B4-BE49-F238E27FC236}">
                  <a16:creationId xmlns:a16="http://schemas.microsoft.com/office/drawing/2014/main" id="{0A816587-1BBC-9F46-8FE9-C89B107205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764553" y="1520908"/>
              <a:ext cx="271849" cy="543698"/>
            </a:xfrm>
            <a:prstGeom prst="rect">
              <a:avLst/>
            </a:prstGeom>
          </p:spPr>
        </p:pic>
        <p:pic>
          <p:nvPicPr>
            <p:cNvPr id="195" name="Picture 194">
              <a:extLst>
                <a:ext uri="{FF2B5EF4-FFF2-40B4-BE49-F238E27FC236}">
                  <a16:creationId xmlns:a16="http://schemas.microsoft.com/office/drawing/2014/main" id="{F60C5D76-78CB-7F4F-BF2D-8076CA3030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040521" y="1520908"/>
              <a:ext cx="271849" cy="543698"/>
            </a:xfrm>
            <a:prstGeom prst="rect">
              <a:avLst/>
            </a:prstGeom>
          </p:spPr>
        </p:pic>
        <p:pic>
          <p:nvPicPr>
            <p:cNvPr id="196" name="Picture 195">
              <a:extLst>
                <a:ext uri="{FF2B5EF4-FFF2-40B4-BE49-F238E27FC236}">
                  <a16:creationId xmlns:a16="http://schemas.microsoft.com/office/drawing/2014/main" id="{F9568174-B0B9-374C-9FE1-D628DE59D60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316489" y="1520908"/>
              <a:ext cx="271849" cy="543698"/>
            </a:xfrm>
            <a:prstGeom prst="rect">
              <a:avLst/>
            </a:prstGeom>
          </p:spPr>
        </p:pic>
        <p:pic>
          <p:nvPicPr>
            <p:cNvPr id="197" name="Picture 196">
              <a:extLst>
                <a:ext uri="{FF2B5EF4-FFF2-40B4-BE49-F238E27FC236}">
                  <a16:creationId xmlns:a16="http://schemas.microsoft.com/office/drawing/2014/main" id="{FD3D9736-6168-D444-90B0-0FE20676EB9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592457" y="1520908"/>
              <a:ext cx="271849" cy="543698"/>
            </a:xfrm>
            <a:prstGeom prst="rect">
              <a:avLst/>
            </a:prstGeom>
          </p:spPr>
        </p:pic>
        <p:pic>
          <p:nvPicPr>
            <p:cNvPr id="198" name="Picture 197">
              <a:extLst>
                <a:ext uri="{FF2B5EF4-FFF2-40B4-BE49-F238E27FC236}">
                  <a16:creationId xmlns:a16="http://schemas.microsoft.com/office/drawing/2014/main" id="{5CBA085E-82BB-5C45-B21A-B266C974776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868425" y="1520908"/>
              <a:ext cx="271849" cy="543698"/>
            </a:xfrm>
            <a:prstGeom prst="rect">
              <a:avLst/>
            </a:prstGeom>
          </p:spPr>
        </p:pic>
        <p:pic>
          <p:nvPicPr>
            <p:cNvPr id="199" name="Picture 198">
              <a:extLst>
                <a:ext uri="{FF2B5EF4-FFF2-40B4-BE49-F238E27FC236}">
                  <a16:creationId xmlns:a16="http://schemas.microsoft.com/office/drawing/2014/main" id="{620164FC-BAF9-0A47-B0B2-E0EC13E18DF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144393" y="1520908"/>
              <a:ext cx="271849" cy="543698"/>
            </a:xfrm>
            <a:prstGeom prst="rect">
              <a:avLst/>
            </a:prstGeom>
          </p:spPr>
        </p:pic>
        <p:pic>
          <p:nvPicPr>
            <p:cNvPr id="200" name="Picture 199">
              <a:extLst>
                <a:ext uri="{FF2B5EF4-FFF2-40B4-BE49-F238E27FC236}">
                  <a16:creationId xmlns:a16="http://schemas.microsoft.com/office/drawing/2014/main" id="{683E9626-7943-0B41-8807-B953255239B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420361" y="1520908"/>
              <a:ext cx="271849" cy="543698"/>
            </a:xfrm>
            <a:prstGeom prst="rect">
              <a:avLst/>
            </a:prstGeom>
          </p:spPr>
        </p:pic>
        <p:pic>
          <p:nvPicPr>
            <p:cNvPr id="201" name="Picture 200">
              <a:extLst>
                <a:ext uri="{FF2B5EF4-FFF2-40B4-BE49-F238E27FC236}">
                  <a16:creationId xmlns:a16="http://schemas.microsoft.com/office/drawing/2014/main" id="{674BADFF-FB8C-D04C-AA6D-E77C88AC76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696329" y="1520908"/>
              <a:ext cx="271849" cy="543698"/>
            </a:xfrm>
            <a:prstGeom prst="rect">
              <a:avLst/>
            </a:prstGeom>
          </p:spPr>
        </p:pic>
        <p:pic>
          <p:nvPicPr>
            <p:cNvPr id="202" name="Picture 201">
              <a:extLst>
                <a:ext uri="{FF2B5EF4-FFF2-40B4-BE49-F238E27FC236}">
                  <a16:creationId xmlns:a16="http://schemas.microsoft.com/office/drawing/2014/main" id="{5DE52248-510B-3E4D-8BE8-AA7688170D8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208498" y="2179935"/>
              <a:ext cx="271849" cy="543698"/>
            </a:xfrm>
            <a:prstGeom prst="rect">
              <a:avLst/>
            </a:prstGeom>
          </p:spPr>
        </p:pic>
        <p:pic>
          <p:nvPicPr>
            <p:cNvPr id="203" name="Picture 202">
              <a:extLst>
                <a:ext uri="{FF2B5EF4-FFF2-40B4-BE49-F238E27FC236}">
                  <a16:creationId xmlns:a16="http://schemas.microsoft.com/office/drawing/2014/main" id="{9E0D5758-EC14-B74A-B4FA-42E57820CE5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484466" y="2179935"/>
              <a:ext cx="271849" cy="543698"/>
            </a:xfrm>
            <a:prstGeom prst="rect">
              <a:avLst/>
            </a:prstGeom>
          </p:spPr>
        </p:pic>
        <p:pic>
          <p:nvPicPr>
            <p:cNvPr id="204" name="Picture 203">
              <a:extLst>
                <a:ext uri="{FF2B5EF4-FFF2-40B4-BE49-F238E27FC236}">
                  <a16:creationId xmlns:a16="http://schemas.microsoft.com/office/drawing/2014/main" id="{F5F4FDF0-7FD5-A94D-8799-671D76FFC6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760434" y="2179935"/>
              <a:ext cx="271849" cy="543698"/>
            </a:xfrm>
            <a:prstGeom prst="rect">
              <a:avLst/>
            </a:prstGeom>
          </p:spPr>
        </p:pic>
        <p:pic>
          <p:nvPicPr>
            <p:cNvPr id="205" name="Picture 204">
              <a:extLst>
                <a:ext uri="{FF2B5EF4-FFF2-40B4-BE49-F238E27FC236}">
                  <a16:creationId xmlns:a16="http://schemas.microsoft.com/office/drawing/2014/main" id="{72FE04FD-572A-6A48-8B66-D6C55A52E2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036402" y="2179935"/>
              <a:ext cx="271849" cy="543698"/>
            </a:xfrm>
            <a:prstGeom prst="rect">
              <a:avLst/>
            </a:prstGeom>
          </p:spPr>
        </p:pic>
        <p:pic>
          <p:nvPicPr>
            <p:cNvPr id="206" name="Picture 205">
              <a:extLst>
                <a:ext uri="{FF2B5EF4-FFF2-40B4-BE49-F238E27FC236}">
                  <a16:creationId xmlns:a16="http://schemas.microsoft.com/office/drawing/2014/main" id="{D4AD48FA-AFF9-1F4F-91AA-A4EB1287A6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312370" y="2179935"/>
              <a:ext cx="271849" cy="543698"/>
            </a:xfrm>
            <a:prstGeom prst="rect">
              <a:avLst/>
            </a:prstGeom>
          </p:spPr>
        </p:pic>
        <p:pic>
          <p:nvPicPr>
            <p:cNvPr id="207" name="Picture 206">
              <a:extLst>
                <a:ext uri="{FF2B5EF4-FFF2-40B4-BE49-F238E27FC236}">
                  <a16:creationId xmlns:a16="http://schemas.microsoft.com/office/drawing/2014/main" id="{F9949BD9-ED52-3C49-A21F-0FA1CD4AC40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588338" y="2179935"/>
              <a:ext cx="271849" cy="543698"/>
            </a:xfrm>
            <a:prstGeom prst="rect">
              <a:avLst/>
            </a:prstGeom>
          </p:spPr>
        </p:pic>
        <p:pic>
          <p:nvPicPr>
            <p:cNvPr id="208" name="Picture 207">
              <a:extLst>
                <a:ext uri="{FF2B5EF4-FFF2-40B4-BE49-F238E27FC236}">
                  <a16:creationId xmlns:a16="http://schemas.microsoft.com/office/drawing/2014/main" id="{6080984D-8920-3547-B7CB-9EB85296B9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864306" y="2179935"/>
              <a:ext cx="271849" cy="543698"/>
            </a:xfrm>
            <a:prstGeom prst="rect">
              <a:avLst/>
            </a:prstGeom>
          </p:spPr>
        </p:pic>
        <p:pic>
          <p:nvPicPr>
            <p:cNvPr id="209" name="Picture 208">
              <a:extLst>
                <a:ext uri="{FF2B5EF4-FFF2-40B4-BE49-F238E27FC236}">
                  <a16:creationId xmlns:a16="http://schemas.microsoft.com/office/drawing/2014/main" id="{A6BFEA49-D439-E746-B1BA-63FD6AB3923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140274" y="2179935"/>
              <a:ext cx="271849" cy="543698"/>
            </a:xfrm>
            <a:prstGeom prst="rect">
              <a:avLst/>
            </a:prstGeom>
          </p:spPr>
        </p:pic>
        <p:pic>
          <p:nvPicPr>
            <p:cNvPr id="210" name="Picture 209">
              <a:extLst>
                <a:ext uri="{FF2B5EF4-FFF2-40B4-BE49-F238E27FC236}">
                  <a16:creationId xmlns:a16="http://schemas.microsoft.com/office/drawing/2014/main" id="{8DA15C87-BB19-034B-ADE8-ECBD7C3B2A8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416242" y="2179935"/>
              <a:ext cx="271849" cy="543698"/>
            </a:xfrm>
            <a:prstGeom prst="rect">
              <a:avLst/>
            </a:prstGeom>
          </p:spPr>
        </p:pic>
        <p:pic>
          <p:nvPicPr>
            <p:cNvPr id="211" name="Picture 210">
              <a:extLst>
                <a:ext uri="{FF2B5EF4-FFF2-40B4-BE49-F238E27FC236}">
                  <a16:creationId xmlns:a16="http://schemas.microsoft.com/office/drawing/2014/main" id="{ED2CAFB7-E1BA-2840-9100-DE7637B3B1A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692210" y="2179935"/>
              <a:ext cx="271849" cy="543698"/>
            </a:xfrm>
            <a:prstGeom prst="rect">
              <a:avLst/>
            </a:prstGeom>
          </p:spPr>
        </p:pic>
        <p:pic>
          <p:nvPicPr>
            <p:cNvPr id="212" name="Picture 211">
              <a:extLst>
                <a:ext uri="{FF2B5EF4-FFF2-40B4-BE49-F238E27FC236}">
                  <a16:creationId xmlns:a16="http://schemas.microsoft.com/office/drawing/2014/main" id="{C18CC760-603F-CE4A-83C7-6B1EA2C1863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220855" y="2838962"/>
              <a:ext cx="271849" cy="543698"/>
            </a:xfrm>
            <a:prstGeom prst="rect">
              <a:avLst/>
            </a:prstGeom>
          </p:spPr>
        </p:pic>
        <p:pic>
          <p:nvPicPr>
            <p:cNvPr id="213" name="Picture 212">
              <a:extLst>
                <a:ext uri="{FF2B5EF4-FFF2-40B4-BE49-F238E27FC236}">
                  <a16:creationId xmlns:a16="http://schemas.microsoft.com/office/drawing/2014/main" id="{0257267B-C856-E649-AE99-43123BAEA3A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496823" y="2838962"/>
              <a:ext cx="271849" cy="543698"/>
            </a:xfrm>
            <a:prstGeom prst="rect">
              <a:avLst/>
            </a:prstGeom>
          </p:spPr>
        </p:pic>
        <p:pic>
          <p:nvPicPr>
            <p:cNvPr id="214" name="Picture 213">
              <a:extLst>
                <a:ext uri="{FF2B5EF4-FFF2-40B4-BE49-F238E27FC236}">
                  <a16:creationId xmlns:a16="http://schemas.microsoft.com/office/drawing/2014/main" id="{CFC9ACA2-0392-DF42-A3DB-6719F637872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772791" y="2838962"/>
              <a:ext cx="271849" cy="543698"/>
            </a:xfrm>
            <a:prstGeom prst="rect">
              <a:avLst/>
            </a:prstGeom>
          </p:spPr>
        </p:pic>
        <p:pic>
          <p:nvPicPr>
            <p:cNvPr id="215" name="Picture 214">
              <a:extLst>
                <a:ext uri="{FF2B5EF4-FFF2-40B4-BE49-F238E27FC236}">
                  <a16:creationId xmlns:a16="http://schemas.microsoft.com/office/drawing/2014/main" id="{E3A1722F-C931-8741-A69C-5ABBEB63E02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048759" y="2838962"/>
              <a:ext cx="271849" cy="543698"/>
            </a:xfrm>
            <a:prstGeom prst="rect">
              <a:avLst/>
            </a:prstGeom>
          </p:spPr>
        </p:pic>
        <p:pic>
          <p:nvPicPr>
            <p:cNvPr id="216" name="Picture 215">
              <a:extLst>
                <a:ext uri="{FF2B5EF4-FFF2-40B4-BE49-F238E27FC236}">
                  <a16:creationId xmlns:a16="http://schemas.microsoft.com/office/drawing/2014/main" id="{D3E09466-8459-0344-A294-096171AB9A7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324727" y="2838962"/>
              <a:ext cx="271849" cy="543698"/>
            </a:xfrm>
            <a:prstGeom prst="rect">
              <a:avLst/>
            </a:prstGeom>
          </p:spPr>
        </p:pic>
        <p:pic>
          <p:nvPicPr>
            <p:cNvPr id="217" name="Picture 216">
              <a:extLst>
                <a:ext uri="{FF2B5EF4-FFF2-40B4-BE49-F238E27FC236}">
                  <a16:creationId xmlns:a16="http://schemas.microsoft.com/office/drawing/2014/main" id="{EA878588-894E-314A-A181-3D6F94FBF276}"/>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600695" y="2838962"/>
              <a:ext cx="271849" cy="543698"/>
            </a:xfrm>
            <a:prstGeom prst="rect">
              <a:avLst/>
            </a:prstGeom>
          </p:spPr>
        </p:pic>
        <p:pic>
          <p:nvPicPr>
            <p:cNvPr id="218" name="Picture 217">
              <a:extLst>
                <a:ext uri="{FF2B5EF4-FFF2-40B4-BE49-F238E27FC236}">
                  <a16:creationId xmlns:a16="http://schemas.microsoft.com/office/drawing/2014/main" id="{05774E6F-6109-E64E-AD78-61EAC29F8D9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876663" y="2838962"/>
              <a:ext cx="271849" cy="543698"/>
            </a:xfrm>
            <a:prstGeom prst="rect">
              <a:avLst/>
            </a:prstGeom>
          </p:spPr>
        </p:pic>
        <p:pic>
          <p:nvPicPr>
            <p:cNvPr id="219" name="Picture 218">
              <a:extLst>
                <a:ext uri="{FF2B5EF4-FFF2-40B4-BE49-F238E27FC236}">
                  <a16:creationId xmlns:a16="http://schemas.microsoft.com/office/drawing/2014/main" id="{66504591-9750-8645-83FC-95545D469C8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152631" y="2838962"/>
              <a:ext cx="271849" cy="543698"/>
            </a:xfrm>
            <a:prstGeom prst="rect">
              <a:avLst/>
            </a:prstGeom>
          </p:spPr>
        </p:pic>
        <p:pic>
          <p:nvPicPr>
            <p:cNvPr id="220" name="Picture 219">
              <a:extLst>
                <a:ext uri="{FF2B5EF4-FFF2-40B4-BE49-F238E27FC236}">
                  <a16:creationId xmlns:a16="http://schemas.microsoft.com/office/drawing/2014/main" id="{9656A5E6-65C6-DB49-9D77-6D779CAF9CE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428599" y="2838962"/>
              <a:ext cx="271849" cy="543698"/>
            </a:xfrm>
            <a:prstGeom prst="rect">
              <a:avLst/>
            </a:prstGeom>
          </p:spPr>
        </p:pic>
        <p:pic>
          <p:nvPicPr>
            <p:cNvPr id="221" name="Picture 220">
              <a:extLst>
                <a:ext uri="{FF2B5EF4-FFF2-40B4-BE49-F238E27FC236}">
                  <a16:creationId xmlns:a16="http://schemas.microsoft.com/office/drawing/2014/main" id="{1D7D515B-512B-FE4E-846B-E8BDC898451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704567" y="2838962"/>
              <a:ext cx="271849" cy="543698"/>
            </a:xfrm>
            <a:prstGeom prst="rect">
              <a:avLst/>
            </a:prstGeom>
          </p:spPr>
        </p:pic>
        <p:pic>
          <p:nvPicPr>
            <p:cNvPr id="222" name="Picture 221">
              <a:extLst>
                <a:ext uri="{FF2B5EF4-FFF2-40B4-BE49-F238E27FC236}">
                  <a16:creationId xmlns:a16="http://schemas.microsoft.com/office/drawing/2014/main" id="{E1A0F76F-5057-754A-BA24-4A3D7AFA8E5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220855" y="3466322"/>
              <a:ext cx="271849" cy="543698"/>
            </a:xfrm>
            <a:prstGeom prst="rect">
              <a:avLst/>
            </a:prstGeom>
          </p:spPr>
        </p:pic>
        <p:pic>
          <p:nvPicPr>
            <p:cNvPr id="223" name="Picture 222">
              <a:extLst>
                <a:ext uri="{FF2B5EF4-FFF2-40B4-BE49-F238E27FC236}">
                  <a16:creationId xmlns:a16="http://schemas.microsoft.com/office/drawing/2014/main" id="{9C5EBC65-0FAB-444B-95B8-E00332BE4FA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496823" y="3466322"/>
              <a:ext cx="271849" cy="543698"/>
            </a:xfrm>
            <a:prstGeom prst="rect">
              <a:avLst/>
            </a:prstGeom>
          </p:spPr>
        </p:pic>
        <p:pic>
          <p:nvPicPr>
            <p:cNvPr id="224" name="Picture 223">
              <a:extLst>
                <a:ext uri="{FF2B5EF4-FFF2-40B4-BE49-F238E27FC236}">
                  <a16:creationId xmlns:a16="http://schemas.microsoft.com/office/drawing/2014/main" id="{D3218378-0530-A544-9B43-1066CD7F9D5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772791" y="3466322"/>
              <a:ext cx="271849" cy="543698"/>
            </a:xfrm>
            <a:prstGeom prst="rect">
              <a:avLst/>
            </a:prstGeom>
          </p:spPr>
        </p:pic>
        <p:pic>
          <p:nvPicPr>
            <p:cNvPr id="225" name="Picture 224">
              <a:extLst>
                <a:ext uri="{FF2B5EF4-FFF2-40B4-BE49-F238E27FC236}">
                  <a16:creationId xmlns:a16="http://schemas.microsoft.com/office/drawing/2014/main" id="{5935E747-5B14-B046-A58F-F9702F295AB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048759" y="3466322"/>
              <a:ext cx="271849" cy="543698"/>
            </a:xfrm>
            <a:prstGeom prst="rect">
              <a:avLst/>
            </a:prstGeom>
          </p:spPr>
        </p:pic>
        <p:pic>
          <p:nvPicPr>
            <p:cNvPr id="226" name="Picture 225">
              <a:extLst>
                <a:ext uri="{FF2B5EF4-FFF2-40B4-BE49-F238E27FC236}">
                  <a16:creationId xmlns:a16="http://schemas.microsoft.com/office/drawing/2014/main" id="{E25717EA-04A0-6D41-8BE0-99693F99341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324727" y="3466322"/>
              <a:ext cx="271849" cy="543698"/>
            </a:xfrm>
            <a:prstGeom prst="rect">
              <a:avLst/>
            </a:prstGeom>
          </p:spPr>
        </p:pic>
        <p:pic>
          <p:nvPicPr>
            <p:cNvPr id="227" name="Picture 226">
              <a:extLst>
                <a:ext uri="{FF2B5EF4-FFF2-40B4-BE49-F238E27FC236}">
                  <a16:creationId xmlns:a16="http://schemas.microsoft.com/office/drawing/2014/main" id="{22B33D55-D265-724F-9817-BE9452C345D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600695" y="3466322"/>
              <a:ext cx="271849" cy="543698"/>
            </a:xfrm>
            <a:prstGeom prst="rect">
              <a:avLst/>
            </a:prstGeom>
          </p:spPr>
        </p:pic>
        <p:pic>
          <p:nvPicPr>
            <p:cNvPr id="228" name="Picture 227">
              <a:extLst>
                <a:ext uri="{FF2B5EF4-FFF2-40B4-BE49-F238E27FC236}">
                  <a16:creationId xmlns:a16="http://schemas.microsoft.com/office/drawing/2014/main" id="{175455D1-A7CC-7641-8BFE-ADD6E6A02A6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876663" y="3466322"/>
              <a:ext cx="271849" cy="543698"/>
            </a:xfrm>
            <a:prstGeom prst="rect">
              <a:avLst/>
            </a:prstGeom>
          </p:spPr>
        </p:pic>
        <p:pic>
          <p:nvPicPr>
            <p:cNvPr id="229" name="Picture 228">
              <a:extLst>
                <a:ext uri="{FF2B5EF4-FFF2-40B4-BE49-F238E27FC236}">
                  <a16:creationId xmlns:a16="http://schemas.microsoft.com/office/drawing/2014/main" id="{C59141EF-857A-2B4D-AF4E-13FCB87BBC7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152631" y="3466322"/>
              <a:ext cx="271849" cy="543698"/>
            </a:xfrm>
            <a:prstGeom prst="rect">
              <a:avLst/>
            </a:prstGeom>
          </p:spPr>
        </p:pic>
        <p:pic>
          <p:nvPicPr>
            <p:cNvPr id="230" name="Picture 229">
              <a:extLst>
                <a:ext uri="{FF2B5EF4-FFF2-40B4-BE49-F238E27FC236}">
                  <a16:creationId xmlns:a16="http://schemas.microsoft.com/office/drawing/2014/main" id="{1AF1AFF4-F46E-484D-AEDA-F6BA84E599C6}"/>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428599" y="3466322"/>
              <a:ext cx="271849" cy="543698"/>
            </a:xfrm>
            <a:prstGeom prst="rect">
              <a:avLst/>
            </a:prstGeom>
          </p:spPr>
        </p:pic>
        <p:pic>
          <p:nvPicPr>
            <p:cNvPr id="231" name="Picture 230">
              <a:extLst>
                <a:ext uri="{FF2B5EF4-FFF2-40B4-BE49-F238E27FC236}">
                  <a16:creationId xmlns:a16="http://schemas.microsoft.com/office/drawing/2014/main" id="{BF0E7BB0-D52B-AB4A-A8ED-29B61C63E2A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704567" y="3466322"/>
              <a:ext cx="271849" cy="543698"/>
            </a:xfrm>
            <a:prstGeom prst="rect">
              <a:avLst/>
            </a:prstGeom>
          </p:spPr>
        </p:pic>
        <p:pic>
          <p:nvPicPr>
            <p:cNvPr id="232" name="Picture 231">
              <a:extLst>
                <a:ext uri="{FF2B5EF4-FFF2-40B4-BE49-F238E27FC236}">
                  <a16:creationId xmlns:a16="http://schemas.microsoft.com/office/drawing/2014/main" id="{AB484EDD-0D27-EF49-B265-7DB83EF87F3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216736" y="4125349"/>
              <a:ext cx="271849" cy="543698"/>
            </a:xfrm>
            <a:prstGeom prst="rect">
              <a:avLst/>
            </a:prstGeom>
          </p:spPr>
        </p:pic>
        <p:pic>
          <p:nvPicPr>
            <p:cNvPr id="233" name="Picture 232">
              <a:extLst>
                <a:ext uri="{FF2B5EF4-FFF2-40B4-BE49-F238E27FC236}">
                  <a16:creationId xmlns:a16="http://schemas.microsoft.com/office/drawing/2014/main" id="{CA93DBDD-4680-CA43-BE2C-F8CB12125DB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492704" y="4125349"/>
              <a:ext cx="271849" cy="543698"/>
            </a:xfrm>
            <a:prstGeom prst="rect">
              <a:avLst/>
            </a:prstGeom>
          </p:spPr>
        </p:pic>
        <p:pic>
          <p:nvPicPr>
            <p:cNvPr id="234" name="Picture 233">
              <a:extLst>
                <a:ext uri="{FF2B5EF4-FFF2-40B4-BE49-F238E27FC236}">
                  <a16:creationId xmlns:a16="http://schemas.microsoft.com/office/drawing/2014/main" id="{43F54975-7070-FB45-964F-C16E9D1850E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768672" y="4125349"/>
              <a:ext cx="271849" cy="543698"/>
            </a:xfrm>
            <a:prstGeom prst="rect">
              <a:avLst/>
            </a:prstGeom>
          </p:spPr>
        </p:pic>
        <p:pic>
          <p:nvPicPr>
            <p:cNvPr id="235" name="Picture 234">
              <a:extLst>
                <a:ext uri="{FF2B5EF4-FFF2-40B4-BE49-F238E27FC236}">
                  <a16:creationId xmlns:a16="http://schemas.microsoft.com/office/drawing/2014/main" id="{F656CF0B-DB0B-CD40-9614-DB45238BB1F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044640" y="4125349"/>
              <a:ext cx="271849" cy="543698"/>
            </a:xfrm>
            <a:prstGeom prst="rect">
              <a:avLst/>
            </a:prstGeom>
          </p:spPr>
        </p:pic>
        <p:pic>
          <p:nvPicPr>
            <p:cNvPr id="236" name="Picture 235">
              <a:extLst>
                <a:ext uri="{FF2B5EF4-FFF2-40B4-BE49-F238E27FC236}">
                  <a16:creationId xmlns:a16="http://schemas.microsoft.com/office/drawing/2014/main" id="{FE3B3823-955F-E845-BA4C-E7D4A3F8A79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320608" y="4125349"/>
              <a:ext cx="271849" cy="543698"/>
            </a:xfrm>
            <a:prstGeom prst="rect">
              <a:avLst/>
            </a:prstGeom>
          </p:spPr>
        </p:pic>
        <p:pic>
          <p:nvPicPr>
            <p:cNvPr id="237" name="Picture 236">
              <a:extLst>
                <a:ext uri="{FF2B5EF4-FFF2-40B4-BE49-F238E27FC236}">
                  <a16:creationId xmlns:a16="http://schemas.microsoft.com/office/drawing/2014/main" id="{CE3F91BA-6114-2547-839A-BBE070FCF2B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596576" y="4125349"/>
              <a:ext cx="271849" cy="543698"/>
            </a:xfrm>
            <a:prstGeom prst="rect">
              <a:avLst/>
            </a:prstGeom>
          </p:spPr>
        </p:pic>
        <p:pic>
          <p:nvPicPr>
            <p:cNvPr id="238" name="Picture 237">
              <a:extLst>
                <a:ext uri="{FF2B5EF4-FFF2-40B4-BE49-F238E27FC236}">
                  <a16:creationId xmlns:a16="http://schemas.microsoft.com/office/drawing/2014/main" id="{A8B8E9D7-767B-2947-8715-361C3073774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872544" y="4125349"/>
              <a:ext cx="271849" cy="543698"/>
            </a:xfrm>
            <a:prstGeom prst="rect">
              <a:avLst/>
            </a:prstGeom>
          </p:spPr>
        </p:pic>
        <p:pic>
          <p:nvPicPr>
            <p:cNvPr id="239" name="Picture 238">
              <a:extLst>
                <a:ext uri="{FF2B5EF4-FFF2-40B4-BE49-F238E27FC236}">
                  <a16:creationId xmlns:a16="http://schemas.microsoft.com/office/drawing/2014/main" id="{B7E4E277-4C33-1A43-A6F3-28AA3DA606B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148512" y="4125349"/>
              <a:ext cx="271849" cy="543698"/>
            </a:xfrm>
            <a:prstGeom prst="rect">
              <a:avLst/>
            </a:prstGeom>
          </p:spPr>
        </p:pic>
        <p:pic>
          <p:nvPicPr>
            <p:cNvPr id="240" name="Picture 239">
              <a:extLst>
                <a:ext uri="{FF2B5EF4-FFF2-40B4-BE49-F238E27FC236}">
                  <a16:creationId xmlns:a16="http://schemas.microsoft.com/office/drawing/2014/main" id="{436EB774-8106-0B44-867D-F7AF3AAF93E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424480" y="4125349"/>
              <a:ext cx="271849" cy="543698"/>
            </a:xfrm>
            <a:prstGeom prst="rect">
              <a:avLst/>
            </a:prstGeom>
          </p:spPr>
        </p:pic>
        <p:pic>
          <p:nvPicPr>
            <p:cNvPr id="241" name="Picture 240">
              <a:extLst>
                <a:ext uri="{FF2B5EF4-FFF2-40B4-BE49-F238E27FC236}">
                  <a16:creationId xmlns:a16="http://schemas.microsoft.com/office/drawing/2014/main" id="{D8A620CB-9C26-924B-96FA-3DB2E7974CB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700448" y="4125349"/>
              <a:ext cx="271849" cy="543698"/>
            </a:xfrm>
            <a:prstGeom prst="rect">
              <a:avLst/>
            </a:prstGeom>
          </p:spPr>
        </p:pic>
        <p:pic>
          <p:nvPicPr>
            <p:cNvPr id="242" name="Picture 241">
              <a:extLst>
                <a:ext uri="{FF2B5EF4-FFF2-40B4-BE49-F238E27FC236}">
                  <a16:creationId xmlns:a16="http://schemas.microsoft.com/office/drawing/2014/main" id="{9EA8DDCA-30CC-A943-9FA1-39497B8C7B4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224974" y="4784376"/>
              <a:ext cx="271849" cy="543698"/>
            </a:xfrm>
            <a:prstGeom prst="rect">
              <a:avLst/>
            </a:prstGeom>
          </p:spPr>
        </p:pic>
        <p:pic>
          <p:nvPicPr>
            <p:cNvPr id="243" name="Picture 242">
              <a:extLst>
                <a:ext uri="{FF2B5EF4-FFF2-40B4-BE49-F238E27FC236}">
                  <a16:creationId xmlns:a16="http://schemas.microsoft.com/office/drawing/2014/main" id="{D0B76677-91FE-0C42-9A4B-823B50DB90F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500942" y="4784376"/>
              <a:ext cx="271849" cy="543698"/>
            </a:xfrm>
            <a:prstGeom prst="rect">
              <a:avLst/>
            </a:prstGeom>
          </p:spPr>
        </p:pic>
        <p:pic>
          <p:nvPicPr>
            <p:cNvPr id="244" name="Picture 243">
              <a:extLst>
                <a:ext uri="{FF2B5EF4-FFF2-40B4-BE49-F238E27FC236}">
                  <a16:creationId xmlns:a16="http://schemas.microsoft.com/office/drawing/2014/main" id="{D8E0FC23-950A-2B48-8A8E-81E9727A9FA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776910" y="4784376"/>
              <a:ext cx="271849" cy="543698"/>
            </a:xfrm>
            <a:prstGeom prst="rect">
              <a:avLst/>
            </a:prstGeom>
          </p:spPr>
        </p:pic>
        <p:pic>
          <p:nvPicPr>
            <p:cNvPr id="245" name="Picture 244">
              <a:extLst>
                <a:ext uri="{FF2B5EF4-FFF2-40B4-BE49-F238E27FC236}">
                  <a16:creationId xmlns:a16="http://schemas.microsoft.com/office/drawing/2014/main" id="{4C46BB88-25E2-A94E-B556-FFBC0604F1D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052878" y="4784376"/>
              <a:ext cx="271849" cy="543698"/>
            </a:xfrm>
            <a:prstGeom prst="rect">
              <a:avLst/>
            </a:prstGeom>
          </p:spPr>
        </p:pic>
        <p:pic>
          <p:nvPicPr>
            <p:cNvPr id="246" name="Picture 245">
              <a:extLst>
                <a:ext uri="{FF2B5EF4-FFF2-40B4-BE49-F238E27FC236}">
                  <a16:creationId xmlns:a16="http://schemas.microsoft.com/office/drawing/2014/main" id="{7391EE37-ADDE-044C-AFE3-D8515C89608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328846" y="4784376"/>
              <a:ext cx="271849" cy="543698"/>
            </a:xfrm>
            <a:prstGeom prst="rect">
              <a:avLst/>
            </a:prstGeom>
          </p:spPr>
        </p:pic>
        <p:pic>
          <p:nvPicPr>
            <p:cNvPr id="247" name="Picture 246">
              <a:extLst>
                <a:ext uri="{FF2B5EF4-FFF2-40B4-BE49-F238E27FC236}">
                  <a16:creationId xmlns:a16="http://schemas.microsoft.com/office/drawing/2014/main" id="{FA715190-1743-2546-B6DD-E8CAF6EB3FF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604814" y="4784376"/>
              <a:ext cx="271849" cy="543698"/>
            </a:xfrm>
            <a:prstGeom prst="rect">
              <a:avLst/>
            </a:prstGeom>
          </p:spPr>
        </p:pic>
        <p:pic>
          <p:nvPicPr>
            <p:cNvPr id="248" name="Picture 247">
              <a:extLst>
                <a:ext uri="{FF2B5EF4-FFF2-40B4-BE49-F238E27FC236}">
                  <a16:creationId xmlns:a16="http://schemas.microsoft.com/office/drawing/2014/main" id="{F2FEE0C1-9957-8443-90C1-040898FFA02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880782" y="4784376"/>
              <a:ext cx="271849" cy="543698"/>
            </a:xfrm>
            <a:prstGeom prst="rect">
              <a:avLst/>
            </a:prstGeom>
          </p:spPr>
        </p:pic>
        <p:pic>
          <p:nvPicPr>
            <p:cNvPr id="249" name="Picture 248">
              <a:extLst>
                <a:ext uri="{FF2B5EF4-FFF2-40B4-BE49-F238E27FC236}">
                  <a16:creationId xmlns:a16="http://schemas.microsoft.com/office/drawing/2014/main" id="{DE21FF98-09B1-AE43-99AA-7DC63E1A974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156750" y="4784376"/>
              <a:ext cx="271849" cy="543698"/>
            </a:xfrm>
            <a:prstGeom prst="rect">
              <a:avLst/>
            </a:prstGeom>
          </p:spPr>
        </p:pic>
        <p:pic>
          <p:nvPicPr>
            <p:cNvPr id="250" name="Picture 249">
              <a:extLst>
                <a:ext uri="{FF2B5EF4-FFF2-40B4-BE49-F238E27FC236}">
                  <a16:creationId xmlns:a16="http://schemas.microsoft.com/office/drawing/2014/main" id="{656E7FB9-2AF8-3544-BB10-59E9EA263F1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432718" y="4784376"/>
              <a:ext cx="271849" cy="543698"/>
            </a:xfrm>
            <a:prstGeom prst="rect">
              <a:avLst/>
            </a:prstGeom>
          </p:spPr>
        </p:pic>
        <p:pic>
          <p:nvPicPr>
            <p:cNvPr id="251" name="Picture 250">
              <a:extLst>
                <a:ext uri="{FF2B5EF4-FFF2-40B4-BE49-F238E27FC236}">
                  <a16:creationId xmlns:a16="http://schemas.microsoft.com/office/drawing/2014/main" id="{82531762-6EBD-3844-90AB-00F95B0912D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708686" y="4784376"/>
              <a:ext cx="271849" cy="543698"/>
            </a:xfrm>
            <a:prstGeom prst="rect">
              <a:avLst/>
            </a:prstGeom>
          </p:spPr>
        </p:pic>
        <p:pic>
          <p:nvPicPr>
            <p:cNvPr id="252" name="Picture 251">
              <a:extLst>
                <a:ext uri="{FF2B5EF4-FFF2-40B4-BE49-F238E27FC236}">
                  <a16:creationId xmlns:a16="http://schemas.microsoft.com/office/drawing/2014/main" id="{FAFF0DD5-38F6-054A-AA88-4DF920D2C06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224974" y="5443403"/>
              <a:ext cx="271849" cy="543698"/>
            </a:xfrm>
            <a:prstGeom prst="rect">
              <a:avLst/>
            </a:prstGeom>
          </p:spPr>
        </p:pic>
        <p:pic>
          <p:nvPicPr>
            <p:cNvPr id="253" name="Picture 252">
              <a:extLst>
                <a:ext uri="{FF2B5EF4-FFF2-40B4-BE49-F238E27FC236}">
                  <a16:creationId xmlns:a16="http://schemas.microsoft.com/office/drawing/2014/main" id="{9EA90F98-AF8B-8D4E-8EC8-376030D7487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500942" y="5443403"/>
              <a:ext cx="271849" cy="543698"/>
            </a:xfrm>
            <a:prstGeom prst="rect">
              <a:avLst/>
            </a:prstGeom>
          </p:spPr>
        </p:pic>
        <p:pic>
          <p:nvPicPr>
            <p:cNvPr id="254" name="Picture 253">
              <a:extLst>
                <a:ext uri="{FF2B5EF4-FFF2-40B4-BE49-F238E27FC236}">
                  <a16:creationId xmlns:a16="http://schemas.microsoft.com/office/drawing/2014/main" id="{1C52E948-D04C-6A42-BA5B-68BBF952320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776910" y="5443403"/>
              <a:ext cx="271849" cy="543698"/>
            </a:xfrm>
            <a:prstGeom prst="rect">
              <a:avLst/>
            </a:prstGeom>
          </p:spPr>
        </p:pic>
        <p:pic>
          <p:nvPicPr>
            <p:cNvPr id="255" name="Picture 254">
              <a:extLst>
                <a:ext uri="{FF2B5EF4-FFF2-40B4-BE49-F238E27FC236}">
                  <a16:creationId xmlns:a16="http://schemas.microsoft.com/office/drawing/2014/main" id="{D12B44C0-6E8C-FD46-98A3-81F519415C6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052878" y="5443403"/>
              <a:ext cx="271849" cy="543698"/>
            </a:xfrm>
            <a:prstGeom prst="rect">
              <a:avLst/>
            </a:prstGeom>
          </p:spPr>
        </p:pic>
        <p:pic>
          <p:nvPicPr>
            <p:cNvPr id="256" name="Picture 255">
              <a:extLst>
                <a:ext uri="{FF2B5EF4-FFF2-40B4-BE49-F238E27FC236}">
                  <a16:creationId xmlns:a16="http://schemas.microsoft.com/office/drawing/2014/main" id="{20AE391F-F83F-4641-9003-583E110683A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328846" y="5443403"/>
              <a:ext cx="271849" cy="543698"/>
            </a:xfrm>
            <a:prstGeom prst="rect">
              <a:avLst/>
            </a:prstGeom>
          </p:spPr>
        </p:pic>
        <p:pic>
          <p:nvPicPr>
            <p:cNvPr id="257" name="Picture 256">
              <a:extLst>
                <a:ext uri="{FF2B5EF4-FFF2-40B4-BE49-F238E27FC236}">
                  <a16:creationId xmlns:a16="http://schemas.microsoft.com/office/drawing/2014/main" id="{5004A13E-EB18-B644-9AB1-718FD351478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604814" y="5443403"/>
              <a:ext cx="271849" cy="543698"/>
            </a:xfrm>
            <a:prstGeom prst="rect">
              <a:avLst/>
            </a:prstGeom>
          </p:spPr>
        </p:pic>
        <p:pic>
          <p:nvPicPr>
            <p:cNvPr id="258" name="Picture 257">
              <a:extLst>
                <a:ext uri="{FF2B5EF4-FFF2-40B4-BE49-F238E27FC236}">
                  <a16:creationId xmlns:a16="http://schemas.microsoft.com/office/drawing/2014/main" id="{BD58CC16-4352-704B-ADEF-DBBC950C9EB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880782" y="5443403"/>
              <a:ext cx="271849" cy="543698"/>
            </a:xfrm>
            <a:prstGeom prst="rect">
              <a:avLst/>
            </a:prstGeom>
          </p:spPr>
        </p:pic>
        <p:pic>
          <p:nvPicPr>
            <p:cNvPr id="259" name="Picture 258">
              <a:extLst>
                <a:ext uri="{FF2B5EF4-FFF2-40B4-BE49-F238E27FC236}">
                  <a16:creationId xmlns:a16="http://schemas.microsoft.com/office/drawing/2014/main" id="{D0D1FECA-D6D0-ED48-9275-81B8851D747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156750" y="5443403"/>
              <a:ext cx="271849" cy="543698"/>
            </a:xfrm>
            <a:prstGeom prst="rect">
              <a:avLst/>
            </a:prstGeom>
          </p:spPr>
        </p:pic>
        <p:pic>
          <p:nvPicPr>
            <p:cNvPr id="260" name="Picture 259">
              <a:extLst>
                <a:ext uri="{FF2B5EF4-FFF2-40B4-BE49-F238E27FC236}">
                  <a16:creationId xmlns:a16="http://schemas.microsoft.com/office/drawing/2014/main" id="{DF6E15B3-4B1D-FC4A-9AE0-E36A64B8DBB7}"/>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432718" y="5443403"/>
              <a:ext cx="271849" cy="543698"/>
            </a:xfrm>
            <a:prstGeom prst="rect">
              <a:avLst/>
            </a:prstGeom>
          </p:spPr>
        </p:pic>
        <p:pic>
          <p:nvPicPr>
            <p:cNvPr id="261" name="Picture 260">
              <a:extLst>
                <a:ext uri="{FF2B5EF4-FFF2-40B4-BE49-F238E27FC236}">
                  <a16:creationId xmlns:a16="http://schemas.microsoft.com/office/drawing/2014/main" id="{21F6A91C-B7B5-D149-8620-142232285FE3}"/>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708686" y="5443403"/>
              <a:ext cx="271849" cy="543698"/>
            </a:xfrm>
            <a:prstGeom prst="rect">
              <a:avLst/>
            </a:prstGeom>
          </p:spPr>
        </p:pic>
        <p:pic>
          <p:nvPicPr>
            <p:cNvPr id="262" name="Picture 261">
              <a:extLst>
                <a:ext uri="{FF2B5EF4-FFF2-40B4-BE49-F238E27FC236}">
                  <a16:creationId xmlns:a16="http://schemas.microsoft.com/office/drawing/2014/main" id="{D640CC9E-E5A3-A74F-B4A4-33A02A8D955C}"/>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220855" y="6102430"/>
              <a:ext cx="271849" cy="543698"/>
            </a:xfrm>
            <a:prstGeom prst="rect">
              <a:avLst/>
            </a:prstGeom>
          </p:spPr>
        </p:pic>
        <p:pic>
          <p:nvPicPr>
            <p:cNvPr id="263" name="Picture 262">
              <a:extLst>
                <a:ext uri="{FF2B5EF4-FFF2-40B4-BE49-F238E27FC236}">
                  <a16:creationId xmlns:a16="http://schemas.microsoft.com/office/drawing/2014/main" id="{D80E3C41-3586-BC47-AB4C-E0406469AB04}"/>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496823" y="6102430"/>
              <a:ext cx="271849" cy="543698"/>
            </a:xfrm>
            <a:prstGeom prst="rect">
              <a:avLst/>
            </a:prstGeom>
          </p:spPr>
        </p:pic>
        <p:pic>
          <p:nvPicPr>
            <p:cNvPr id="264" name="Picture 263">
              <a:extLst>
                <a:ext uri="{FF2B5EF4-FFF2-40B4-BE49-F238E27FC236}">
                  <a16:creationId xmlns:a16="http://schemas.microsoft.com/office/drawing/2014/main" id="{923DB40E-D6CD-5643-805A-09E7A96F010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772791" y="6102430"/>
              <a:ext cx="271849" cy="543698"/>
            </a:xfrm>
            <a:prstGeom prst="rect">
              <a:avLst/>
            </a:prstGeom>
          </p:spPr>
        </p:pic>
        <p:pic>
          <p:nvPicPr>
            <p:cNvPr id="265" name="Picture 264">
              <a:extLst>
                <a:ext uri="{FF2B5EF4-FFF2-40B4-BE49-F238E27FC236}">
                  <a16:creationId xmlns:a16="http://schemas.microsoft.com/office/drawing/2014/main" id="{EA65C428-6439-8B4E-B37F-20B404CA7A0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048759" y="6102430"/>
              <a:ext cx="271849" cy="543698"/>
            </a:xfrm>
            <a:prstGeom prst="rect">
              <a:avLst/>
            </a:prstGeom>
          </p:spPr>
        </p:pic>
        <p:pic>
          <p:nvPicPr>
            <p:cNvPr id="266" name="Picture 265">
              <a:extLst>
                <a:ext uri="{FF2B5EF4-FFF2-40B4-BE49-F238E27FC236}">
                  <a16:creationId xmlns:a16="http://schemas.microsoft.com/office/drawing/2014/main" id="{C155C622-9BF4-AF49-B150-967FBCADADB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324727" y="6102430"/>
              <a:ext cx="271849" cy="543698"/>
            </a:xfrm>
            <a:prstGeom prst="rect">
              <a:avLst/>
            </a:prstGeom>
          </p:spPr>
        </p:pic>
        <p:pic>
          <p:nvPicPr>
            <p:cNvPr id="267" name="Picture 266">
              <a:extLst>
                <a:ext uri="{FF2B5EF4-FFF2-40B4-BE49-F238E27FC236}">
                  <a16:creationId xmlns:a16="http://schemas.microsoft.com/office/drawing/2014/main" id="{35FEB7AF-1F47-8A4B-8688-4B7F2C96110C}"/>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600695" y="6102430"/>
              <a:ext cx="271849" cy="543698"/>
            </a:xfrm>
            <a:prstGeom prst="rect">
              <a:avLst/>
            </a:prstGeom>
          </p:spPr>
        </p:pic>
        <p:pic>
          <p:nvPicPr>
            <p:cNvPr id="268" name="Picture 267">
              <a:extLst>
                <a:ext uri="{FF2B5EF4-FFF2-40B4-BE49-F238E27FC236}">
                  <a16:creationId xmlns:a16="http://schemas.microsoft.com/office/drawing/2014/main" id="{B0110C12-29E6-6345-8C52-CDED48E4A8D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876663" y="6102430"/>
              <a:ext cx="271849" cy="543698"/>
            </a:xfrm>
            <a:prstGeom prst="rect">
              <a:avLst/>
            </a:prstGeom>
          </p:spPr>
        </p:pic>
        <p:pic>
          <p:nvPicPr>
            <p:cNvPr id="269" name="Picture 268">
              <a:extLst>
                <a:ext uri="{FF2B5EF4-FFF2-40B4-BE49-F238E27FC236}">
                  <a16:creationId xmlns:a16="http://schemas.microsoft.com/office/drawing/2014/main" id="{DE292078-65F6-BD4C-AB32-0589AF5A7F0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152631" y="6102430"/>
              <a:ext cx="271849" cy="543698"/>
            </a:xfrm>
            <a:prstGeom prst="rect">
              <a:avLst/>
            </a:prstGeom>
          </p:spPr>
        </p:pic>
        <p:pic>
          <p:nvPicPr>
            <p:cNvPr id="270" name="Picture 269">
              <a:extLst>
                <a:ext uri="{FF2B5EF4-FFF2-40B4-BE49-F238E27FC236}">
                  <a16:creationId xmlns:a16="http://schemas.microsoft.com/office/drawing/2014/main" id="{25238D93-B6F2-0F49-8848-9D3F8D8183D4}"/>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428599" y="6102430"/>
              <a:ext cx="271849" cy="543698"/>
            </a:xfrm>
            <a:prstGeom prst="rect">
              <a:avLst/>
            </a:prstGeom>
          </p:spPr>
        </p:pic>
        <p:pic>
          <p:nvPicPr>
            <p:cNvPr id="271" name="Picture 270">
              <a:extLst>
                <a:ext uri="{FF2B5EF4-FFF2-40B4-BE49-F238E27FC236}">
                  <a16:creationId xmlns:a16="http://schemas.microsoft.com/office/drawing/2014/main" id="{140B369F-89CF-CD42-AD99-EF34EA5A8C0C}"/>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704567" y="6102430"/>
              <a:ext cx="271849" cy="543698"/>
            </a:xfrm>
            <a:prstGeom prst="rect">
              <a:avLst/>
            </a:prstGeom>
          </p:spPr>
        </p:pic>
      </p:grpSp>
      <p:pic>
        <p:nvPicPr>
          <p:cNvPr id="272" name="Picture 271">
            <a:extLst>
              <a:ext uri="{FF2B5EF4-FFF2-40B4-BE49-F238E27FC236}">
                <a16:creationId xmlns:a16="http://schemas.microsoft.com/office/drawing/2014/main" id="{72E3C273-E6FA-C843-8C28-7A73FC77768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17449" y="4060260"/>
            <a:ext cx="355014" cy="710029"/>
          </a:xfrm>
          <a:prstGeom prst="rect">
            <a:avLst/>
          </a:prstGeom>
        </p:spPr>
      </p:pic>
      <p:pic>
        <p:nvPicPr>
          <p:cNvPr id="273" name="Picture 272">
            <a:extLst>
              <a:ext uri="{FF2B5EF4-FFF2-40B4-BE49-F238E27FC236}">
                <a16:creationId xmlns:a16="http://schemas.microsoft.com/office/drawing/2014/main" id="{8DF05A6F-C22D-B54E-AA4D-533531CEEBA6}"/>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007480" y="3623891"/>
            <a:ext cx="355014" cy="710029"/>
          </a:xfrm>
          <a:prstGeom prst="rect">
            <a:avLst/>
          </a:prstGeom>
        </p:spPr>
      </p:pic>
      <p:pic>
        <p:nvPicPr>
          <p:cNvPr id="274" name="Picture 273">
            <a:extLst>
              <a:ext uri="{FF2B5EF4-FFF2-40B4-BE49-F238E27FC236}">
                <a16:creationId xmlns:a16="http://schemas.microsoft.com/office/drawing/2014/main" id="{432C23D9-8671-5C4B-98B9-91968A1BEB8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420740" y="3222442"/>
            <a:ext cx="355014" cy="710029"/>
          </a:xfrm>
          <a:prstGeom prst="rect">
            <a:avLst/>
          </a:prstGeom>
        </p:spPr>
      </p:pic>
      <p:pic>
        <p:nvPicPr>
          <p:cNvPr id="275" name="Picture 274">
            <a:extLst>
              <a:ext uri="{FF2B5EF4-FFF2-40B4-BE49-F238E27FC236}">
                <a16:creationId xmlns:a16="http://schemas.microsoft.com/office/drawing/2014/main" id="{4878B374-2549-EE41-A59C-D6DF6D88850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006103" y="2787716"/>
            <a:ext cx="355014" cy="710029"/>
          </a:xfrm>
          <a:prstGeom prst="rect">
            <a:avLst/>
          </a:prstGeom>
        </p:spPr>
      </p:pic>
      <p:pic>
        <p:nvPicPr>
          <p:cNvPr id="276" name="Picture 275">
            <a:extLst>
              <a:ext uri="{FF2B5EF4-FFF2-40B4-BE49-F238E27FC236}">
                <a16:creationId xmlns:a16="http://schemas.microsoft.com/office/drawing/2014/main" id="{63ED6D66-D6A5-204C-BBE3-FAE4093DE8C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419783" y="2384624"/>
            <a:ext cx="355014" cy="710029"/>
          </a:xfrm>
          <a:prstGeom prst="rect">
            <a:avLst/>
          </a:prstGeom>
        </p:spPr>
      </p:pic>
      <p:pic>
        <p:nvPicPr>
          <p:cNvPr id="277" name="Picture 276">
            <a:extLst>
              <a:ext uri="{FF2B5EF4-FFF2-40B4-BE49-F238E27FC236}">
                <a16:creationId xmlns:a16="http://schemas.microsoft.com/office/drawing/2014/main" id="{9E8C40AE-9857-2B46-8D61-F06CB57A4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04227" y="4060260"/>
            <a:ext cx="355014" cy="710029"/>
          </a:xfrm>
          <a:prstGeom prst="rect">
            <a:avLst/>
          </a:prstGeom>
        </p:spPr>
      </p:pic>
      <p:pic>
        <p:nvPicPr>
          <p:cNvPr id="278" name="Picture 277">
            <a:extLst>
              <a:ext uri="{FF2B5EF4-FFF2-40B4-BE49-F238E27FC236}">
                <a16:creationId xmlns:a16="http://schemas.microsoft.com/office/drawing/2014/main" id="{A40BB3E2-1727-5647-A13A-A1EC25C5951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310038" y="3577457"/>
            <a:ext cx="355014" cy="710029"/>
          </a:xfrm>
          <a:prstGeom prst="rect">
            <a:avLst/>
          </a:prstGeom>
        </p:spPr>
      </p:pic>
      <p:pic>
        <p:nvPicPr>
          <p:cNvPr id="279" name="Picture 278">
            <a:extLst>
              <a:ext uri="{FF2B5EF4-FFF2-40B4-BE49-F238E27FC236}">
                <a16:creationId xmlns:a16="http://schemas.microsoft.com/office/drawing/2014/main" id="{F31214F4-052D-FE46-977B-0591A804F31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07518" y="3222442"/>
            <a:ext cx="355014" cy="710029"/>
          </a:xfrm>
          <a:prstGeom prst="rect">
            <a:avLst/>
          </a:prstGeom>
        </p:spPr>
      </p:pic>
      <p:pic>
        <p:nvPicPr>
          <p:cNvPr id="280" name="Picture 279">
            <a:extLst>
              <a:ext uri="{FF2B5EF4-FFF2-40B4-BE49-F238E27FC236}">
                <a16:creationId xmlns:a16="http://schemas.microsoft.com/office/drawing/2014/main" id="{22DF67DC-8655-A347-A41C-C1681EB7CD4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308661" y="2741282"/>
            <a:ext cx="355014" cy="710029"/>
          </a:xfrm>
          <a:prstGeom prst="rect">
            <a:avLst/>
          </a:prstGeom>
        </p:spPr>
      </p:pic>
      <p:pic>
        <p:nvPicPr>
          <p:cNvPr id="281" name="Picture 280">
            <a:extLst>
              <a:ext uri="{FF2B5EF4-FFF2-40B4-BE49-F238E27FC236}">
                <a16:creationId xmlns:a16="http://schemas.microsoft.com/office/drawing/2014/main" id="{BD634C5F-15BA-AC4F-9DCE-C03CA672DD7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06561" y="2384624"/>
            <a:ext cx="355014" cy="710029"/>
          </a:xfrm>
          <a:prstGeom prst="rect">
            <a:avLst/>
          </a:prstGeom>
        </p:spPr>
      </p:pic>
      <p:grpSp>
        <p:nvGrpSpPr>
          <p:cNvPr id="6" name="Group 5">
            <a:extLst>
              <a:ext uri="{FF2B5EF4-FFF2-40B4-BE49-F238E27FC236}">
                <a16:creationId xmlns:a16="http://schemas.microsoft.com/office/drawing/2014/main" id="{690659D7-463D-6542-9A07-205E73FE7332}"/>
              </a:ext>
            </a:extLst>
          </p:cNvPr>
          <p:cNvGrpSpPr/>
          <p:nvPr/>
        </p:nvGrpSpPr>
        <p:grpSpPr>
          <a:xfrm>
            <a:off x="8142276" y="2384624"/>
            <a:ext cx="1658949" cy="2385665"/>
            <a:chOff x="8813088" y="1621170"/>
            <a:chExt cx="2598389" cy="3736634"/>
          </a:xfrm>
        </p:grpSpPr>
        <p:pic>
          <p:nvPicPr>
            <p:cNvPr id="282" name="Picture 281">
              <a:extLst>
                <a:ext uri="{FF2B5EF4-FFF2-40B4-BE49-F238E27FC236}">
                  <a16:creationId xmlns:a16="http://schemas.microsoft.com/office/drawing/2014/main" id="{8BABFB23-FA2D-5E43-B853-8E170DA2C6E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9457374" y="4245696"/>
              <a:ext cx="556054" cy="1112108"/>
            </a:xfrm>
            <a:prstGeom prst="rect">
              <a:avLst/>
            </a:prstGeom>
          </p:spPr>
        </p:pic>
        <p:pic>
          <p:nvPicPr>
            <p:cNvPr id="283" name="Picture 282">
              <a:extLst>
                <a:ext uri="{FF2B5EF4-FFF2-40B4-BE49-F238E27FC236}">
                  <a16:creationId xmlns:a16="http://schemas.microsoft.com/office/drawing/2014/main" id="{3B89E1CD-7CEA-1E48-B4A3-9F6A498D784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815245" y="3562217"/>
              <a:ext cx="556054" cy="1112108"/>
            </a:xfrm>
            <a:prstGeom prst="rect">
              <a:avLst/>
            </a:prstGeom>
          </p:spPr>
        </p:pic>
        <p:pic>
          <p:nvPicPr>
            <p:cNvPr id="284" name="Picture 283">
              <a:extLst>
                <a:ext uri="{FF2B5EF4-FFF2-40B4-BE49-F238E27FC236}">
                  <a16:creationId xmlns:a16="http://schemas.microsoft.com/office/drawing/2014/main" id="{AA46DDC0-DF26-FF48-BA2D-1F9597BFAE2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462529" y="2933433"/>
              <a:ext cx="556054" cy="1112108"/>
            </a:xfrm>
            <a:prstGeom prst="rect">
              <a:avLst/>
            </a:prstGeom>
          </p:spPr>
        </p:pic>
        <p:pic>
          <p:nvPicPr>
            <p:cNvPr id="285" name="Picture 284">
              <a:extLst>
                <a:ext uri="{FF2B5EF4-FFF2-40B4-BE49-F238E27FC236}">
                  <a16:creationId xmlns:a16="http://schemas.microsoft.com/office/drawing/2014/main" id="{3782A0AE-83B4-BB48-8787-17EC712E06B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813088" y="2252528"/>
              <a:ext cx="556054" cy="1112108"/>
            </a:xfrm>
            <a:prstGeom prst="rect">
              <a:avLst/>
            </a:prstGeom>
          </p:spPr>
        </p:pic>
        <p:pic>
          <p:nvPicPr>
            <p:cNvPr id="286" name="Picture 285">
              <a:extLst>
                <a:ext uri="{FF2B5EF4-FFF2-40B4-BE49-F238E27FC236}">
                  <a16:creationId xmlns:a16="http://schemas.microsoft.com/office/drawing/2014/main" id="{D1BCC088-5BEF-5A46-8633-5C1A3A3BC12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9461030" y="1621170"/>
              <a:ext cx="556054" cy="1112108"/>
            </a:xfrm>
            <a:prstGeom prst="rect">
              <a:avLst/>
            </a:prstGeom>
          </p:spPr>
        </p:pic>
        <p:pic>
          <p:nvPicPr>
            <p:cNvPr id="287" name="Picture 286">
              <a:extLst>
                <a:ext uri="{FF2B5EF4-FFF2-40B4-BE49-F238E27FC236}">
                  <a16:creationId xmlns:a16="http://schemas.microsoft.com/office/drawing/2014/main" id="{C4872B43-6014-7D4B-B22C-4BC884E9B71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10219807" y="4245696"/>
              <a:ext cx="556054" cy="1112108"/>
            </a:xfrm>
            <a:prstGeom prst="rect">
              <a:avLst/>
            </a:prstGeom>
          </p:spPr>
        </p:pic>
        <p:pic>
          <p:nvPicPr>
            <p:cNvPr id="288" name="Picture 287">
              <a:extLst>
                <a:ext uri="{FF2B5EF4-FFF2-40B4-BE49-F238E27FC236}">
                  <a16:creationId xmlns:a16="http://schemas.microsoft.com/office/drawing/2014/main" id="{69721625-640A-D94E-BC99-BE87351C46B2}"/>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10855423" y="3489487"/>
              <a:ext cx="556054" cy="1112108"/>
            </a:xfrm>
            <a:prstGeom prst="rect">
              <a:avLst/>
            </a:prstGeom>
          </p:spPr>
        </p:pic>
        <p:pic>
          <p:nvPicPr>
            <p:cNvPr id="289" name="Picture 288">
              <a:extLst>
                <a:ext uri="{FF2B5EF4-FFF2-40B4-BE49-F238E27FC236}">
                  <a16:creationId xmlns:a16="http://schemas.microsoft.com/office/drawing/2014/main" id="{CFAADACE-2C83-EC46-BACA-9F33E827EB8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10224962" y="2933433"/>
              <a:ext cx="556054" cy="1112108"/>
            </a:xfrm>
            <a:prstGeom prst="rect">
              <a:avLst/>
            </a:prstGeom>
          </p:spPr>
        </p:pic>
        <p:pic>
          <p:nvPicPr>
            <p:cNvPr id="290" name="Picture 289">
              <a:extLst>
                <a:ext uri="{FF2B5EF4-FFF2-40B4-BE49-F238E27FC236}">
                  <a16:creationId xmlns:a16="http://schemas.microsoft.com/office/drawing/2014/main" id="{624715C8-2D99-A648-B60A-D35E4667B1E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0853266" y="2179798"/>
              <a:ext cx="556054" cy="1112108"/>
            </a:xfrm>
            <a:prstGeom prst="rect">
              <a:avLst/>
            </a:prstGeom>
          </p:spPr>
        </p:pic>
        <p:pic>
          <p:nvPicPr>
            <p:cNvPr id="291" name="Picture 290">
              <a:extLst>
                <a:ext uri="{FF2B5EF4-FFF2-40B4-BE49-F238E27FC236}">
                  <a16:creationId xmlns:a16="http://schemas.microsoft.com/office/drawing/2014/main" id="{7B716A4C-0674-7D49-BFFA-9A4B27CB52F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0223463" y="1621170"/>
              <a:ext cx="556054" cy="1112108"/>
            </a:xfrm>
            <a:prstGeom prst="rect">
              <a:avLst/>
            </a:prstGeom>
          </p:spPr>
        </p:pic>
      </p:grpSp>
      <p:sp>
        <p:nvSpPr>
          <p:cNvPr id="292" name="TextBox 291">
            <a:extLst>
              <a:ext uri="{FF2B5EF4-FFF2-40B4-BE49-F238E27FC236}">
                <a16:creationId xmlns:a16="http://schemas.microsoft.com/office/drawing/2014/main" id="{51F5048A-0DA7-8347-90D9-6B5EC3D7AA2E}"/>
              </a:ext>
            </a:extLst>
          </p:cNvPr>
          <p:cNvSpPr txBox="1"/>
          <p:nvPr/>
        </p:nvSpPr>
        <p:spPr>
          <a:xfrm>
            <a:off x="2302762" y="894864"/>
            <a:ext cx="7517187" cy="461665"/>
          </a:xfrm>
          <a:prstGeom prst="rect">
            <a:avLst/>
          </a:prstGeom>
          <a:noFill/>
        </p:spPr>
        <p:txBody>
          <a:bodyPr wrap="none" rtlCol="0">
            <a:spAutoFit/>
          </a:bodyPr>
          <a:lstStyle/>
          <a:p>
            <a:pPr algn="ctr"/>
            <a:r>
              <a:rPr lang="en-US" sz="2400" b="1" dirty="0">
                <a:latin typeface="+mj-lt"/>
              </a:rPr>
              <a:t>Comparing Outcomes: More Representation, More Equality</a:t>
            </a:r>
          </a:p>
        </p:txBody>
      </p:sp>
      <p:sp>
        <p:nvSpPr>
          <p:cNvPr id="293" name="TextBox 292">
            <a:extLst>
              <a:ext uri="{FF2B5EF4-FFF2-40B4-BE49-F238E27FC236}">
                <a16:creationId xmlns:a16="http://schemas.microsoft.com/office/drawing/2014/main" id="{A0A1C898-FF1C-FF46-9C29-18FC49E3F051}"/>
              </a:ext>
            </a:extLst>
          </p:cNvPr>
          <p:cNvSpPr txBox="1"/>
          <p:nvPr/>
        </p:nvSpPr>
        <p:spPr>
          <a:xfrm>
            <a:off x="2524126" y="5135498"/>
            <a:ext cx="7305674" cy="1200329"/>
          </a:xfrm>
          <a:prstGeom prst="rect">
            <a:avLst/>
          </a:prstGeom>
          <a:noFill/>
        </p:spPr>
        <p:txBody>
          <a:bodyPr wrap="square" rtlCol="0">
            <a:spAutoFit/>
          </a:bodyPr>
          <a:lstStyle/>
          <a:p>
            <a:r>
              <a:rPr lang="en-US" sz="1200" b="1" dirty="0">
                <a:latin typeface="+mj-lt"/>
              </a:rPr>
              <a:t>Comparing the outcomes of voting using these two approaches, we see that with our current FPTP voting system, roughly half the voters have not voted for an elected MP (with disproportionate absence of representation for voters who do not support the largest party – shown as grey figures).  The largest party ends up with a disproportionate share of MPs.  In contrast, with proportional representation, almost all voters contribute to electing an MP (in practice, usually about 80-95% or more), and no party receives a heavily disproportionate share of the total number of seats.</a:t>
            </a:r>
          </a:p>
        </p:txBody>
      </p:sp>
      <p:sp>
        <p:nvSpPr>
          <p:cNvPr id="294" name="TextBox 293">
            <a:extLst>
              <a:ext uri="{FF2B5EF4-FFF2-40B4-BE49-F238E27FC236}">
                <a16:creationId xmlns:a16="http://schemas.microsoft.com/office/drawing/2014/main" id="{42930D19-81A1-C54B-992C-B73CFD555A89}"/>
              </a:ext>
            </a:extLst>
          </p:cNvPr>
          <p:cNvSpPr txBox="1"/>
          <p:nvPr/>
        </p:nvSpPr>
        <p:spPr>
          <a:xfrm>
            <a:off x="4471011" y="1761639"/>
            <a:ext cx="685123" cy="400110"/>
          </a:xfrm>
          <a:prstGeom prst="rect">
            <a:avLst/>
          </a:prstGeom>
          <a:noFill/>
        </p:spPr>
        <p:txBody>
          <a:bodyPr wrap="none" rtlCol="0">
            <a:spAutoFit/>
          </a:bodyPr>
          <a:lstStyle/>
          <a:p>
            <a:pPr algn="ctr"/>
            <a:r>
              <a:rPr lang="en-US" sz="2000" b="1" dirty="0">
                <a:latin typeface="+mj-lt"/>
              </a:rPr>
              <a:t>FPTP</a:t>
            </a:r>
          </a:p>
        </p:txBody>
      </p:sp>
      <p:sp>
        <p:nvSpPr>
          <p:cNvPr id="295" name="TextBox 294">
            <a:extLst>
              <a:ext uri="{FF2B5EF4-FFF2-40B4-BE49-F238E27FC236}">
                <a16:creationId xmlns:a16="http://schemas.microsoft.com/office/drawing/2014/main" id="{0ADF329E-3088-0445-9F14-0287128C0104}"/>
              </a:ext>
            </a:extLst>
          </p:cNvPr>
          <p:cNvSpPr txBox="1"/>
          <p:nvPr/>
        </p:nvSpPr>
        <p:spPr>
          <a:xfrm>
            <a:off x="8223753" y="1761639"/>
            <a:ext cx="1470787" cy="400110"/>
          </a:xfrm>
          <a:prstGeom prst="rect">
            <a:avLst/>
          </a:prstGeom>
          <a:noFill/>
        </p:spPr>
        <p:txBody>
          <a:bodyPr wrap="none" rtlCol="0">
            <a:spAutoFit/>
          </a:bodyPr>
          <a:lstStyle/>
          <a:p>
            <a:pPr algn="ctr"/>
            <a:r>
              <a:rPr lang="en-US" sz="2000" b="1" dirty="0">
                <a:latin typeface="+mj-lt"/>
              </a:rPr>
              <a:t>Proportional</a:t>
            </a:r>
          </a:p>
        </p:txBody>
      </p:sp>
    </p:spTree>
    <p:extLst>
      <p:ext uri="{BB962C8B-B14F-4D97-AF65-F5344CB8AC3E}">
        <p14:creationId xmlns:p14="http://schemas.microsoft.com/office/powerpoint/2010/main" val="1677650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Rectangle 299">
            <a:extLst>
              <a:ext uri="{FF2B5EF4-FFF2-40B4-BE49-F238E27FC236}">
                <a16:creationId xmlns:a16="http://schemas.microsoft.com/office/drawing/2014/main" id="{42D3C1DF-9385-5140-A84A-84699848CECC}"/>
              </a:ext>
            </a:extLst>
          </p:cNvPr>
          <p:cNvSpPr/>
          <p:nvPr/>
        </p:nvSpPr>
        <p:spPr>
          <a:xfrm>
            <a:off x="2536256" y="4498708"/>
            <a:ext cx="1389284" cy="37192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830F321-4854-7543-9B81-FE8BE81E5075}"/>
              </a:ext>
            </a:extLst>
          </p:cNvPr>
          <p:cNvSpPr/>
          <p:nvPr/>
        </p:nvSpPr>
        <p:spPr>
          <a:xfrm>
            <a:off x="2534232" y="3881084"/>
            <a:ext cx="1389284" cy="64768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4F5BC2E0-4D86-264B-AB59-143DE2393FCB}"/>
              </a:ext>
            </a:extLst>
          </p:cNvPr>
          <p:cNvSpPr/>
          <p:nvPr/>
        </p:nvSpPr>
        <p:spPr>
          <a:xfrm>
            <a:off x="2534232" y="2917093"/>
            <a:ext cx="1389284" cy="9817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Rectangle 302">
            <a:extLst>
              <a:ext uri="{FF2B5EF4-FFF2-40B4-BE49-F238E27FC236}">
                <a16:creationId xmlns:a16="http://schemas.microsoft.com/office/drawing/2014/main" id="{B4D8DC65-DA7B-A54A-AA6E-AA19F5C77BB8}"/>
              </a:ext>
            </a:extLst>
          </p:cNvPr>
          <p:cNvSpPr/>
          <p:nvPr/>
        </p:nvSpPr>
        <p:spPr>
          <a:xfrm>
            <a:off x="2534232" y="1651309"/>
            <a:ext cx="1389284" cy="12657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Rectangle 295">
            <a:extLst>
              <a:ext uri="{FF2B5EF4-FFF2-40B4-BE49-F238E27FC236}">
                <a16:creationId xmlns:a16="http://schemas.microsoft.com/office/drawing/2014/main" id="{149CC217-576E-6042-A1B3-9E31809F0F0B}"/>
              </a:ext>
            </a:extLst>
          </p:cNvPr>
          <p:cNvSpPr/>
          <p:nvPr/>
        </p:nvSpPr>
        <p:spPr>
          <a:xfrm>
            <a:off x="6632294" y="4498708"/>
            <a:ext cx="1389284" cy="37192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Rectangle 296">
            <a:extLst>
              <a:ext uri="{FF2B5EF4-FFF2-40B4-BE49-F238E27FC236}">
                <a16:creationId xmlns:a16="http://schemas.microsoft.com/office/drawing/2014/main" id="{A68E44D1-4B9F-3B4D-95EB-17A566D54916}"/>
              </a:ext>
            </a:extLst>
          </p:cNvPr>
          <p:cNvSpPr/>
          <p:nvPr/>
        </p:nvSpPr>
        <p:spPr>
          <a:xfrm>
            <a:off x="6630270" y="3881084"/>
            <a:ext cx="1389284" cy="64768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382E972E-678A-1C41-9F14-BB11FFC87BCD}"/>
              </a:ext>
            </a:extLst>
          </p:cNvPr>
          <p:cNvSpPr/>
          <p:nvPr/>
        </p:nvSpPr>
        <p:spPr>
          <a:xfrm>
            <a:off x="6630270" y="2917093"/>
            <a:ext cx="1389284" cy="9817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Rectangle 298">
            <a:extLst>
              <a:ext uri="{FF2B5EF4-FFF2-40B4-BE49-F238E27FC236}">
                <a16:creationId xmlns:a16="http://schemas.microsoft.com/office/drawing/2014/main" id="{6F9B790F-691D-9342-B3E8-4BBC7405E7E8}"/>
              </a:ext>
            </a:extLst>
          </p:cNvPr>
          <p:cNvSpPr/>
          <p:nvPr/>
        </p:nvSpPr>
        <p:spPr>
          <a:xfrm>
            <a:off x="6630270" y="1651309"/>
            <a:ext cx="1389284" cy="12657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28DEF9-9DA7-474F-936D-8CA7B96199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52924" y="1662515"/>
            <a:ext cx="133619" cy="267238"/>
          </a:xfrm>
          <a:prstGeom prst="rect">
            <a:avLst/>
          </a:prstGeom>
        </p:spPr>
      </p:pic>
      <p:pic>
        <p:nvPicPr>
          <p:cNvPr id="14" name="Picture 13">
            <a:extLst>
              <a:ext uri="{FF2B5EF4-FFF2-40B4-BE49-F238E27FC236}">
                <a16:creationId xmlns:a16="http://schemas.microsoft.com/office/drawing/2014/main" id="{0BFD2FB2-FE71-214E-8212-95D6EB8AC6D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688567" y="1662515"/>
            <a:ext cx="133619" cy="267238"/>
          </a:xfrm>
          <a:prstGeom prst="rect">
            <a:avLst/>
          </a:prstGeom>
        </p:spPr>
      </p:pic>
      <p:pic>
        <p:nvPicPr>
          <p:cNvPr id="15" name="Picture 14">
            <a:extLst>
              <a:ext uri="{FF2B5EF4-FFF2-40B4-BE49-F238E27FC236}">
                <a16:creationId xmlns:a16="http://schemas.microsoft.com/office/drawing/2014/main" id="{82BF8E87-CD2A-A241-8B4A-4215C940909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824211" y="1662515"/>
            <a:ext cx="133619" cy="267238"/>
          </a:xfrm>
          <a:prstGeom prst="rect">
            <a:avLst/>
          </a:prstGeom>
        </p:spPr>
      </p:pic>
      <p:pic>
        <p:nvPicPr>
          <p:cNvPr id="16" name="Picture 15">
            <a:extLst>
              <a:ext uri="{FF2B5EF4-FFF2-40B4-BE49-F238E27FC236}">
                <a16:creationId xmlns:a16="http://schemas.microsoft.com/office/drawing/2014/main" id="{BE0F155D-0B01-D446-94E1-2987D66D1DF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959855" y="1662515"/>
            <a:ext cx="133619" cy="267238"/>
          </a:xfrm>
          <a:prstGeom prst="rect">
            <a:avLst/>
          </a:prstGeom>
        </p:spPr>
      </p:pic>
      <p:pic>
        <p:nvPicPr>
          <p:cNvPr id="17" name="Picture 16">
            <a:extLst>
              <a:ext uri="{FF2B5EF4-FFF2-40B4-BE49-F238E27FC236}">
                <a16:creationId xmlns:a16="http://schemas.microsoft.com/office/drawing/2014/main" id="{09392705-A1F7-FE4D-ADDF-9CA80D242B0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095498" y="1662515"/>
            <a:ext cx="133619" cy="267238"/>
          </a:xfrm>
          <a:prstGeom prst="rect">
            <a:avLst/>
          </a:prstGeom>
        </p:spPr>
      </p:pic>
      <p:pic>
        <p:nvPicPr>
          <p:cNvPr id="18" name="Picture 17">
            <a:extLst>
              <a:ext uri="{FF2B5EF4-FFF2-40B4-BE49-F238E27FC236}">
                <a16:creationId xmlns:a16="http://schemas.microsoft.com/office/drawing/2014/main" id="{009E447C-3C66-E94F-A41A-20D9DC4AF35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231142" y="1662515"/>
            <a:ext cx="133619" cy="267238"/>
          </a:xfrm>
          <a:prstGeom prst="rect">
            <a:avLst/>
          </a:prstGeom>
        </p:spPr>
      </p:pic>
      <p:pic>
        <p:nvPicPr>
          <p:cNvPr id="19" name="Picture 18">
            <a:extLst>
              <a:ext uri="{FF2B5EF4-FFF2-40B4-BE49-F238E27FC236}">
                <a16:creationId xmlns:a16="http://schemas.microsoft.com/office/drawing/2014/main" id="{EE957AB8-A77E-1641-9623-F686820B2B3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366786" y="1662515"/>
            <a:ext cx="133619" cy="267238"/>
          </a:xfrm>
          <a:prstGeom prst="rect">
            <a:avLst/>
          </a:prstGeom>
        </p:spPr>
      </p:pic>
      <p:pic>
        <p:nvPicPr>
          <p:cNvPr id="20" name="Picture 19">
            <a:extLst>
              <a:ext uri="{FF2B5EF4-FFF2-40B4-BE49-F238E27FC236}">
                <a16:creationId xmlns:a16="http://schemas.microsoft.com/office/drawing/2014/main" id="{D1F4661B-0F65-4241-B773-D38A2622E96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502430" y="1662515"/>
            <a:ext cx="133619" cy="267238"/>
          </a:xfrm>
          <a:prstGeom prst="rect">
            <a:avLst/>
          </a:prstGeom>
        </p:spPr>
      </p:pic>
      <p:pic>
        <p:nvPicPr>
          <p:cNvPr id="21" name="Picture 20">
            <a:extLst>
              <a:ext uri="{FF2B5EF4-FFF2-40B4-BE49-F238E27FC236}">
                <a16:creationId xmlns:a16="http://schemas.microsoft.com/office/drawing/2014/main" id="{69D790FA-8DC1-7044-8D2C-C8641E4F740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638073" y="1662515"/>
            <a:ext cx="133619" cy="267238"/>
          </a:xfrm>
          <a:prstGeom prst="rect">
            <a:avLst/>
          </a:prstGeom>
        </p:spPr>
      </p:pic>
      <p:pic>
        <p:nvPicPr>
          <p:cNvPr id="22" name="Picture 21">
            <a:extLst>
              <a:ext uri="{FF2B5EF4-FFF2-40B4-BE49-F238E27FC236}">
                <a16:creationId xmlns:a16="http://schemas.microsoft.com/office/drawing/2014/main" id="{EE454466-693C-554B-933A-864E4A7596E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773717" y="1662515"/>
            <a:ext cx="133619" cy="267238"/>
          </a:xfrm>
          <a:prstGeom prst="rect">
            <a:avLst/>
          </a:prstGeom>
        </p:spPr>
      </p:pic>
      <p:pic>
        <p:nvPicPr>
          <p:cNvPr id="53" name="Picture 52">
            <a:extLst>
              <a:ext uri="{FF2B5EF4-FFF2-40B4-BE49-F238E27FC236}">
                <a16:creationId xmlns:a16="http://schemas.microsoft.com/office/drawing/2014/main" id="{AA9F96C1-49D8-674F-A900-F6F6CD5ED42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552924" y="1986440"/>
            <a:ext cx="133619" cy="267238"/>
          </a:xfrm>
          <a:prstGeom prst="rect">
            <a:avLst/>
          </a:prstGeom>
        </p:spPr>
      </p:pic>
      <p:pic>
        <p:nvPicPr>
          <p:cNvPr id="54" name="Picture 53">
            <a:extLst>
              <a:ext uri="{FF2B5EF4-FFF2-40B4-BE49-F238E27FC236}">
                <a16:creationId xmlns:a16="http://schemas.microsoft.com/office/drawing/2014/main" id="{D6B79AAA-03E8-BD47-8FC8-81B24F41A02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688567" y="1986440"/>
            <a:ext cx="133619" cy="267238"/>
          </a:xfrm>
          <a:prstGeom prst="rect">
            <a:avLst/>
          </a:prstGeom>
        </p:spPr>
      </p:pic>
      <p:pic>
        <p:nvPicPr>
          <p:cNvPr id="55" name="Picture 54">
            <a:extLst>
              <a:ext uri="{FF2B5EF4-FFF2-40B4-BE49-F238E27FC236}">
                <a16:creationId xmlns:a16="http://schemas.microsoft.com/office/drawing/2014/main" id="{687B9C8E-7911-B844-8659-6B0B25AD01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824211" y="1986440"/>
            <a:ext cx="133619" cy="267238"/>
          </a:xfrm>
          <a:prstGeom prst="rect">
            <a:avLst/>
          </a:prstGeom>
        </p:spPr>
      </p:pic>
      <p:pic>
        <p:nvPicPr>
          <p:cNvPr id="56" name="Picture 55">
            <a:extLst>
              <a:ext uri="{FF2B5EF4-FFF2-40B4-BE49-F238E27FC236}">
                <a16:creationId xmlns:a16="http://schemas.microsoft.com/office/drawing/2014/main" id="{FEE6804E-5803-1B4C-9576-3685D6804AC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2959855" y="1986440"/>
            <a:ext cx="133619" cy="267238"/>
          </a:xfrm>
          <a:prstGeom prst="rect">
            <a:avLst/>
          </a:prstGeom>
        </p:spPr>
      </p:pic>
      <p:pic>
        <p:nvPicPr>
          <p:cNvPr id="57" name="Picture 56">
            <a:extLst>
              <a:ext uri="{FF2B5EF4-FFF2-40B4-BE49-F238E27FC236}">
                <a16:creationId xmlns:a16="http://schemas.microsoft.com/office/drawing/2014/main" id="{26DA2A33-BAB2-774D-8EFC-E8E2CBA320B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3095498" y="1986440"/>
            <a:ext cx="133619" cy="267238"/>
          </a:xfrm>
          <a:prstGeom prst="rect">
            <a:avLst/>
          </a:prstGeom>
        </p:spPr>
      </p:pic>
      <p:pic>
        <p:nvPicPr>
          <p:cNvPr id="58" name="Picture 57">
            <a:extLst>
              <a:ext uri="{FF2B5EF4-FFF2-40B4-BE49-F238E27FC236}">
                <a16:creationId xmlns:a16="http://schemas.microsoft.com/office/drawing/2014/main" id="{20B20085-CF7A-794D-AE01-65038917002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blip>
          <a:srcRect l="20713" t="6556" r="21676" b="6744"/>
          <a:stretch/>
        </p:blipFill>
        <p:spPr>
          <a:xfrm>
            <a:off x="3231142" y="1986440"/>
            <a:ext cx="133619" cy="267238"/>
          </a:xfrm>
          <a:prstGeom prst="rect">
            <a:avLst/>
          </a:prstGeom>
        </p:spPr>
      </p:pic>
      <p:pic>
        <p:nvPicPr>
          <p:cNvPr id="59" name="Picture 58">
            <a:extLst>
              <a:ext uri="{FF2B5EF4-FFF2-40B4-BE49-F238E27FC236}">
                <a16:creationId xmlns:a16="http://schemas.microsoft.com/office/drawing/2014/main" id="{887BAA00-E38B-F943-BBC2-937BA24956A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366786" y="1986440"/>
            <a:ext cx="133619" cy="267238"/>
          </a:xfrm>
          <a:prstGeom prst="rect">
            <a:avLst/>
          </a:prstGeom>
        </p:spPr>
      </p:pic>
      <p:pic>
        <p:nvPicPr>
          <p:cNvPr id="60" name="Picture 59">
            <a:extLst>
              <a:ext uri="{FF2B5EF4-FFF2-40B4-BE49-F238E27FC236}">
                <a16:creationId xmlns:a16="http://schemas.microsoft.com/office/drawing/2014/main" id="{26F6D78F-D9D6-854A-BCD5-C10740BEFC5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502430" y="1986440"/>
            <a:ext cx="133619" cy="267238"/>
          </a:xfrm>
          <a:prstGeom prst="rect">
            <a:avLst/>
          </a:prstGeom>
        </p:spPr>
      </p:pic>
      <p:pic>
        <p:nvPicPr>
          <p:cNvPr id="61" name="Picture 60">
            <a:extLst>
              <a:ext uri="{FF2B5EF4-FFF2-40B4-BE49-F238E27FC236}">
                <a16:creationId xmlns:a16="http://schemas.microsoft.com/office/drawing/2014/main" id="{93B7548D-9FAC-B548-BD60-944911318AE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638073" y="1986440"/>
            <a:ext cx="133619" cy="267238"/>
          </a:xfrm>
          <a:prstGeom prst="rect">
            <a:avLst/>
          </a:prstGeom>
        </p:spPr>
      </p:pic>
      <p:pic>
        <p:nvPicPr>
          <p:cNvPr id="62" name="Picture 61">
            <a:extLst>
              <a:ext uri="{FF2B5EF4-FFF2-40B4-BE49-F238E27FC236}">
                <a16:creationId xmlns:a16="http://schemas.microsoft.com/office/drawing/2014/main" id="{C4DC068A-869E-D143-B855-2479D6F6CFF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773717" y="1986440"/>
            <a:ext cx="133619" cy="267238"/>
          </a:xfrm>
          <a:prstGeom prst="rect">
            <a:avLst/>
          </a:prstGeom>
        </p:spPr>
      </p:pic>
      <p:pic>
        <p:nvPicPr>
          <p:cNvPr id="83" name="Picture 82">
            <a:extLst>
              <a:ext uri="{FF2B5EF4-FFF2-40B4-BE49-F238E27FC236}">
                <a16:creationId xmlns:a16="http://schemas.microsoft.com/office/drawing/2014/main" id="{A2710A63-8A43-2F46-8E69-D3955E330D8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2552924" y="2310365"/>
            <a:ext cx="133619" cy="267238"/>
          </a:xfrm>
          <a:prstGeom prst="rect">
            <a:avLst/>
          </a:prstGeom>
        </p:spPr>
      </p:pic>
      <p:pic>
        <p:nvPicPr>
          <p:cNvPr id="84" name="Picture 83">
            <a:extLst>
              <a:ext uri="{FF2B5EF4-FFF2-40B4-BE49-F238E27FC236}">
                <a16:creationId xmlns:a16="http://schemas.microsoft.com/office/drawing/2014/main" id="{9DEF1C6D-B6F7-8A41-B320-F9F314D43E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2688567" y="2310365"/>
            <a:ext cx="133619" cy="267238"/>
          </a:xfrm>
          <a:prstGeom prst="rect">
            <a:avLst/>
          </a:prstGeom>
        </p:spPr>
      </p:pic>
      <p:pic>
        <p:nvPicPr>
          <p:cNvPr id="85" name="Picture 84">
            <a:extLst>
              <a:ext uri="{FF2B5EF4-FFF2-40B4-BE49-F238E27FC236}">
                <a16:creationId xmlns:a16="http://schemas.microsoft.com/office/drawing/2014/main" id="{D95D0241-3B4F-2F47-A767-DE26511A608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2824211" y="2310365"/>
            <a:ext cx="133619" cy="267238"/>
          </a:xfrm>
          <a:prstGeom prst="rect">
            <a:avLst/>
          </a:prstGeom>
        </p:spPr>
      </p:pic>
      <p:pic>
        <p:nvPicPr>
          <p:cNvPr id="86" name="Picture 85">
            <a:extLst>
              <a:ext uri="{FF2B5EF4-FFF2-40B4-BE49-F238E27FC236}">
                <a16:creationId xmlns:a16="http://schemas.microsoft.com/office/drawing/2014/main" id="{CED510F0-32F7-8042-A005-AB4AD5BEFE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2959855" y="2310365"/>
            <a:ext cx="133619" cy="267238"/>
          </a:xfrm>
          <a:prstGeom prst="rect">
            <a:avLst/>
          </a:prstGeom>
        </p:spPr>
      </p:pic>
      <p:pic>
        <p:nvPicPr>
          <p:cNvPr id="87" name="Picture 86">
            <a:extLst>
              <a:ext uri="{FF2B5EF4-FFF2-40B4-BE49-F238E27FC236}">
                <a16:creationId xmlns:a16="http://schemas.microsoft.com/office/drawing/2014/main" id="{1E8CDEA9-D478-6849-BDC8-98DDD80DF6F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095498" y="2310365"/>
            <a:ext cx="133619" cy="267238"/>
          </a:xfrm>
          <a:prstGeom prst="rect">
            <a:avLst/>
          </a:prstGeom>
        </p:spPr>
      </p:pic>
      <p:pic>
        <p:nvPicPr>
          <p:cNvPr id="88" name="Picture 87">
            <a:extLst>
              <a:ext uri="{FF2B5EF4-FFF2-40B4-BE49-F238E27FC236}">
                <a16:creationId xmlns:a16="http://schemas.microsoft.com/office/drawing/2014/main" id="{DC7B73C4-FA84-F942-B0AD-B77CAC6DECE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231142" y="2310365"/>
            <a:ext cx="133619" cy="267238"/>
          </a:xfrm>
          <a:prstGeom prst="rect">
            <a:avLst/>
          </a:prstGeom>
        </p:spPr>
      </p:pic>
      <p:pic>
        <p:nvPicPr>
          <p:cNvPr id="89" name="Picture 88">
            <a:extLst>
              <a:ext uri="{FF2B5EF4-FFF2-40B4-BE49-F238E27FC236}">
                <a16:creationId xmlns:a16="http://schemas.microsoft.com/office/drawing/2014/main" id="{61DDF16B-A20B-FD48-8295-476F10211F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366786" y="2310365"/>
            <a:ext cx="133619" cy="267238"/>
          </a:xfrm>
          <a:prstGeom prst="rect">
            <a:avLst/>
          </a:prstGeom>
        </p:spPr>
      </p:pic>
      <p:pic>
        <p:nvPicPr>
          <p:cNvPr id="90" name="Picture 89">
            <a:extLst>
              <a:ext uri="{FF2B5EF4-FFF2-40B4-BE49-F238E27FC236}">
                <a16:creationId xmlns:a16="http://schemas.microsoft.com/office/drawing/2014/main" id="{47440403-1408-FE4C-960C-D16412C1D2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502430" y="2310365"/>
            <a:ext cx="133619" cy="267238"/>
          </a:xfrm>
          <a:prstGeom prst="rect">
            <a:avLst/>
          </a:prstGeom>
        </p:spPr>
      </p:pic>
      <p:pic>
        <p:nvPicPr>
          <p:cNvPr id="91" name="Picture 90">
            <a:extLst>
              <a:ext uri="{FF2B5EF4-FFF2-40B4-BE49-F238E27FC236}">
                <a16:creationId xmlns:a16="http://schemas.microsoft.com/office/drawing/2014/main" id="{3376A6C0-FBE1-5B4A-9403-CB99BF31B19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638073" y="2310365"/>
            <a:ext cx="133619" cy="267238"/>
          </a:xfrm>
          <a:prstGeom prst="rect">
            <a:avLst/>
          </a:prstGeom>
        </p:spPr>
      </p:pic>
      <p:pic>
        <p:nvPicPr>
          <p:cNvPr id="92" name="Picture 91">
            <a:extLst>
              <a:ext uri="{FF2B5EF4-FFF2-40B4-BE49-F238E27FC236}">
                <a16:creationId xmlns:a16="http://schemas.microsoft.com/office/drawing/2014/main" id="{5F381AB8-8E94-B04C-AF0C-C6F5CBA9FF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alphaModFix amt="35000"/>
          </a:blip>
          <a:srcRect l="20713" t="6556" r="21676" b="6744"/>
          <a:stretch/>
        </p:blipFill>
        <p:spPr>
          <a:xfrm>
            <a:off x="3773717" y="2310365"/>
            <a:ext cx="133619" cy="267238"/>
          </a:xfrm>
          <a:prstGeom prst="rect">
            <a:avLst/>
          </a:prstGeom>
        </p:spPr>
      </p:pic>
      <p:pic>
        <p:nvPicPr>
          <p:cNvPr id="113" name="Picture 112">
            <a:extLst>
              <a:ext uri="{FF2B5EF4-FFF2-40B4-BE49-F238E27FC236}">
                <a16:creationId xmlns:a16="http://schemas.microsoft.com/office/drawing/2014/main" id="{36C03976-DBA0-6041-BAC5-EFDDC80C4B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50899" y="2634290"/>
            <a:ext cx="133619" cy="267238"/>
          </a:xfrm>
          <a:prstGeom prst="rect">
            <a:avLst/>
          </a:prstGeom>
        </p:spPr>
      </p:pic>
      <p:pic>
        <p:nvPicPr>
          <p:cNvPr id="114" name="Picture 113">
            <a:extLst>
              <a:ext uri="{FF2B5EF4-FFF2-40B4-BE49-F238E27FC236}">
                <a16:creationId xmlns:a16="http://schemas.microsoft.com/office/drawing/2014/main" id="{53CE397E-AD49-F74D-ABD7-DAC4BF4B2F0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686543" y="2634290"/>
            <a:ext cx="133619" cy="267238"/>
          </a:xfrm>
          <a:prstGeom prst="rect">
            <a:avLst/>
          </a:prstGeom>
        </p:spPr>
      </p:pic>
      <p:pic>
        <p:nvPicPr>
          <p:cNvPr id="115" name="Picture 114">
            <a:extLst>
              <a:ext uri="{FF2B5EF4-FFF2-40B4-BE49-F238E27FC236}">
                <a16:creationId xmlns:a16="http://schemas.microsoft.com/office/drawing/2014/main" id="{E251676F-4897-9F46-8221-45B46247BE6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822186" y="2634290"/>
            <a:ext cx="133619" cy="267238"/>
          </a:xfrm>
          <a:prstGeom prst="rect">
            <a:avLst/>
          </a:prstGeom>
        </p:spPr>
      </p:pic>
      <p:pic>
        <p:nvPicPr>
          <p:cNvPr id="116" name="Picture 115">
            <a:extLst>
              <a:ext uri="{FF2B5EF4-FFF2-40B4-BE49-F238E27FC236}">
                <a16:creationId xmlns:a16="http://schemas.microsoft.com/office/drawing/2014/main" id="{6D4923FA-1DDD-104D-92CF-D9C9043103B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957830" y="2634290"/>
            <a:ext cx="133619" cy="267238"/>
          </a:xfrm>
          <a:prstGeom prst="rect">
            <a:avLst/>
          </a:prstGeom>
        </p:spPr>
      </p:pic>
      <p:pic>
        <p:nvPicPr>
          <p:cNvPr id="117" name="Picture 116">
            <a:extLst>
              <a:ext uri="{FF2B5EF4-FFF2-40B4-BE49-F238E27FC236}">
                <a16:creationId xmlns:a16="http://schemas.microsoft.com/office/drawing/2014/main" id="{7B90986F-D5D7-B04E-9901-39BAA27D432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093474" y="2634290"/>
            <a:ext cx="133619" cy="267238"/>
          </a:xfrm>
          <a:prstGeom prst="rect">
            <a:avLst/>
          </a:prstGeom>
        </p:spPr>
      </p:pic>
      <p:pic>
        <p:nvPicPr>
          <p:cNvPr id="118" name="Picture 117">
            <a:extLst>
              <a:ext uri="{FF2B5EF4-FFF2-40B4-BE49-F238E27FC236}">
                <a16:creationId xmlns:a16="http://schemas.microsoft.com/office/drawing/2014/main" id="{E817E781-8778-CF4A-A561-2CE927EC47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29118" y="2634290"/>
            <a:ext cx="133619" cy="267238"/>
          </a:xfrm>
          <a:prstGeom prst="rect">
            <a:avLst/>
          </a:prstGeom>
        </p:spPr>
      </p:pic>
      <p:pic>
        <p:nvPicPr>
          <p:cNvPr id="119" name="Picture 118">
            <a:extLst>
              <a:ext uri="{FF2B5EF4-FFF2-40B4-BE49-F238E27FC236}">
                <a16:creationId xmlns:a16="http://schemas.microsoft.com/office/drawing/2014/main" id="{22C8BBB3-AE7E-7A4A-B2FD-1C071985A5A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64761" y="2634290"/>
            <a:ext cx="133619" cy="267238"/>
          </a:xfrm>
          <a:prstGeom prst="rect">
            <a:avLst/>
          </a:prstGeom>
        </p:spPr>
      </p:pic>
      <p:pic>
        <p:nvPicPr>
          <p:cNvPr id="120" name="Picture 119">
            <a:extLst>
              <a:ext uri="{FF2B5EF4-FFF2-40B4-BE49-F238E27FC236}">
                <a16:creationId xmlns:a16="http://schemas.microsoft.com/office/drawing/2014/main" id="{A7025FF2-D192-DA40-A2B7-892B81550BD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0405" y="2634290"/>
            <a:ext cx="133619" cy="267238"/>
          </a:xfrm>
          <a:prstGeom prst="rect">
            <a:avLst/>
          </a:prstGeom>
        </p:spPr>
      </p:pic>
      <p:pic>
        <p:nvPicPr>
          <p:cNvPr id="121" name="Picture 120">
            <a:extLst>
              <a:ext uri="{FF2B5EF4-FFF2-40B4-BE49-F238E27FC236}">
                <a16:creationId xmlns:a16="http://schemas.microsoft.com/office/drawing/2014/main" id="{E7990CAF-30A7-C24B-A7DF-BDD5368D4C5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36049" y="2634290"/>
            <a:ext cx="133619" cy="267238"/>
          </a:xfrm>
          <a:prstGeom prst="rect">
            <a:avLst/>
          </a:prstGeom>
        </p:spPr>
      </p:pic>
      <p:pic>
        <p:nvPicPr>
          <p:cNvPr id="122" name="Picture 121">
            <a:extLst>
              <a:ext uri="{FF2B5EF4-FFF2-40B4-BE49-F238E27FC236}">
                <a16:creationId xmlns:a16="http://schemas.microsoft.com/office/drawing/2014/main" id="{C5306A93-8280-3C48-AC2D-B5BD7F47897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1693" y="2634290"/>
            <a:ext cx="133619" cy="267238"/>
          </a:xfrm>
          <a:prstGeom prst="rect">
            <a:avLst/>
          </a:prstGeom>
        </p:spPr>
      </p:pic>
      <p:pic>
        <p:nvPicPr>
          <p:cNvPr id="105" name="Picture 104">
            <a:extLst>
              <a:ext uri="{FF2B5EF4-FFF2-40B4-BE49-F238E27FC236}">
                <a16:creationId xmlns:a16="http://schemas.microsoft.com/office/drawing/2014/main" id="{77445C1E-54C5-D541-9AA0-F0CF33975F2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556973" y="2958214"/>
            <a:ext cx="133619" cy="267238"/>
          </a:xfrm>
          <a:prstGeom prst="rect">
            <a:avLst/>
          </a:prstGeom>
        </p:spPr>
      </p:pic>
      <p:pic>
        <p:nvPicPr>
          <p:cNvPr id="106" name="Picture 105">
            <a:extLst>
              <a:ext uri="{FF2B5EF4-FFF2-40B4-BE49-F238E27FC236}">
                <a16:creationId xmlns:a16="http://schemas.microsoft.com/office/drawing/2014/main" id="{6F182A87-B49D-8640-B5A7-7A8D39E5DBB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692616" y="2958214"/>
            <a:ext cx="133619" cy="267238"/>
          </a:xfrm>
          <a:prstGeom prst="rect">
            <a:avLst/>
          </a:prstGeom>
        </p:spPr>
      </p:pic>
      <p:pic>
        <p:nvPicPr>
          <p:cNvPr id="107" name="Picture 106">
            <a:extLst>
              <a:ext uri="{FF2B5EF4-FFF2-40B4-BE49-F238E27FC236}">
                <a16:creationId xmlns:a16="http://schemas.microsoft.com/office/drawing/2014/main" id="{AA50BBD2-F58E-9442-B79A-89A1401D174B}"/>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828260" y="2958214"/>
            <a:ext cx="133619" cy="267238"/>
          </a:xfrm>
          <a:prstGeom prst="rect">
            <a:avLst/>
          </a:prstGeom>
        </p:spPr>
      </p:pic>
      <p:pic>
        <p:nvPicPr>
          <p:cNvPr id="108" name="Picture 107">
            <a:extLst>
              <a:ext uri="{FF2B5EF4-FFF2-40B4-BE49-F238E27FC236}">
                <a16:creationId xmlns:a16="http://schemas.microsoft.com/office/drawing/2014/main" id="{D6A674AF-B956-3C46-895E-CBF2CC246AF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2963904" y="2958214"/>
            <a:ext cx="133619" cy="267238"/>
          </a:xfrm>
          <a:prstGeom prst="rect">
            <a:avLst/>
          </a:prstGeom>
        </p:spPr>
      </p:pic>
      <p:pic>
        <p:nvPicPr>
          <p:cNvPr id="109" name="Picture 108">
            <a:extLst>
              <a:ext uri="{FF2B5EF4-FFF2-40B4-BE49-F238E27FC236}">
                <a16:creationId xmlns:a16="http://schemas.microsoft.com/office/drawing/2014/main" id="{CF43E05A-56A5-1F4B-9A4D-0617990C703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099548" y="2958214"/>
            <a:ext cx="133619" cy="267238"/>
          </a:xfrm>
          <a:prstGeom prst="rect">
            <a:avLst/>
          </a:prstGeom>
        </p:spPr>
      </p:pic>
      <p:pic>
        <p:nvPicPr>
          <p:cNvPr id="110" name="Picture 109">
            <a:extLst>
              <a:ext uri="{FF2B5EF4-FFF2-40B4-BE49-F238E27FC236}">
                <a16:creationId xmlns:a16="http://schemas.microsoft.com/office/drawing/2014/main" id="{1CD15E3C-5640-FF4C-95BE-2E5CD3CEF52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235191" y="2958214"/>
            <a:ext cx="133619" cy="267238"/>
          </a:xfrm>
          <a:prstGeom prst="rect">
            <a:avLst/>
          </a:prstGeom>
        </p:spPr>
      </p:pic>
      <p:pic>
        <p:nvPicPr>
          <p:cNvPr id="111" name="Picture 110">
            <a:extLst>
              <a:ext uri="{FF2B5EF4-FFF2-40B4-BE49-F238E27FC236}">
                <a16:creationId xmlns:a16="http://schemas.microsoft.com/office/drawing/2014/main" id="{492503BF-6F87-A24E-944C-BB780A1936A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370835" y="2958214"/>
            <a:ext cx="133619" cy="267238"/>
          </a:xfrm>
          <a:prstGeom prst="rect">
            <a:avLst/>
          </a:prstGeom>
        </p:spPr>
      </p:pic>
      <p:pic>
        <p:nvPicPr>
          <p:cNvPr id="112" name="Picture 111">
            <a:extLst>
              <a:ext uri="{FF2B5EF4-FFF2-40B4-BE49-F238E27FC236}">
                <a16:creationId xmlns:a16="http://schemas.microsoft.com/office/drawing/2014/main" id="{8EB7501E-4016-5640-8FD0-51363BE20C1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506479" y="2958214"/>
            <a:ext cx="133619" cy="267238"/>
          </a:xfrm>
          <a:prstGeom prst="rect">
            <a:avLst/>
          </a:prstGeom>
        </p:spPr>
      </p:pic>
      <p:pic>
        <p:nvPicPr>
          <p:cNvPr id="123" name="Picture 122">
            <a:extLst>
              <a:ext uri="{FF2B5EF4-FFF2-40B4-BE49-F238E27FC236}">
                <a16:creationId xmlns:a16="http://schemas.microsoft.com/office/drawing/2014/main" id="{FEDC621A-C6DE-B44D-BC78-2BE3856EB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3642123" y="2958214"/>
            <a:ext cx="133619" cy="267238"/>
          </a:xfrm>
          <a:prstGeom prst="rect">
            <a:avLst/>
          </a:prstGeom>
        </p:spPr>
      </p:pic>
      <p:pic>
        <p:nvPicPr>
          <p:cNvPr id="124" name="Picture 123">
            <a:extLst>
              <a:ext uri="{FF2B5EF4-FFF2-40B4-BE49-F238E27FC236}">
                <a16:creationId xmlns:a16="http://schemas.microsoft.com/office/drawing/2014/main" id="{3A61859F-3263-604D-AE6F-5231D96E9F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3777766" y="2958214"/>
            <a:ext cx="133619" cy="267238"/>
          </a:xfrm>
          <a:prstGeom prst="rect">
            <a:avLst/>
          </a:prstGeom>
        </p:spPr>
      </p:pic>
      <p:pic>
        <p:nvPicPr>
          <p:cNvPr id="125" name="Picture 124">
            <a:extLst>
              <a:ext uri="{FF2B5EF4-FFF2-40B4-BE49-F238E27FC236}">
                <a16:creationId xmlns:a16="http://schemas.microsoft.com/office/drawing/2014/main" id="{090D4AAA-86BC-884A-86EE-2F7A6B4B75B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2556973" y="3266574"/>
            <a:ext cx="133619" cy="267238"/>
          </a:xfrm>
          <a:prstGeom prst="rect">
            <a:avLst/>
          </a:prstGeom>
        </p:spPr>
      </p:pic>
      <p:pic>
        <p:nvPicPr>
          <p:cNvPr id="126" name="Picture 125">
            <a:extLst>
              <a:ext uri="{FF2B5EF4-FFF2-40B4-BE49-F238E27FC236}">
                <a16:creationId xmlns:a16="http://schemas.microsoft.com/office/drawing/2014/main" id="{64F38202-F559-1A4C-92EA-BAE967E143A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2692616" y="3266574"/>
            <a:ext cx="133619" cy="267238"/>
          </a:xfrm>
          <a:prstGeom prst="rect">
            <a:avLst/>
          </a:prstGeom>
        </p:spPr>
      </p:pic>
      <p:pic>
        <p:nvPicPr>
          <p:cNvPr id="127" name="Picture 126">
            <a:extLst>
              <a:ext uri="{FF2B5EF4-FFF2-40B4-BE49-F238E27FC236}">
                <a16:creationId xmlns:a16="http://schemas.microsoft.com/office/drawing/2014/main" id="{57C91D24-EEC8-4742-9D2C-E8ABC445A4D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2828260" y="3266574"/>
            <a:ext cx="133619" cy="267238"/>
          </a:xfrm>
          <a:prstGeom prst="rect">
            <a:avLst/>
          </a:prstGeom>
        </p:spPr>
      </p:pic>
      <p:pic>
        <p:nvPicPr>
          <p:cNvPr id="128" name="Picture 127">
            <a:extLst>
              <a:ext uri="{FF2B5EF4-FFF2-40B4-BE49-F238E27FC236}">
                <a16:creationId xmlns:a16="http://schemas.microsoft.com/office/drawing/2014/main" id="{DD90AC84-C3AF-0C4E-B972-638E961F76A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alphaModFix amt="35000"/>
          </a:blip>
          <a:srcRect l="20713" t="6556" r="21676" b="6744"/>
          <a:stretch/>
        </p:blipFill>
        <p:spPr>
          <a:xfrm>
            <a:off x="2963904" y="3266574"/>
            <a:ext cx="133619" cy="267238"/>
          </a:xfrm>
          <a:prstGeom prst="rect">
            <a:avLst/>
          </a:prstGeom>
        </p:spPr>
      </p:pic>
      <p:pic>
        <p:nvPicPr>
          <p:cNvPr id="129" name="Picture 128">
            <a:extLst>
              <a:ext uri="{FF2B5EF4-FFF2-40B4-BE49-F238E27FC236}">
                <a16:creationId xmlns:a16="http://schemas.microsoft.com/office/drawing/2014/main" id="{29256419-716A-404B-9283-2A855226415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099548" y="3266574"/>
            <a:ext cx="133619" cy="267238"/>
          </a:xfrm>
          <a:prstGeom prst="rect">
            <a:avLst/>
          </a:prstGeom>
        </p:spPr>
      </p:pic>
      <p:pic>
        <p:nvPicPr>
          <p:cNvPr id="130" name="Picture 129">
            <a:extLst>
              <a:ext uri="{FF2B5EF4-FFF2-40B4-BE49-F238E27FC236}">
                <a16:creationId xmlns:a16="http://schemas.microsoft.com/office/drawing/2014/main" id="{F7EE59D4-E3A7-4A4D-8128-7C11E57782C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5191" y="3266574"/>
            <a:ext cx="133619" cy="267238"/>
          </a:xfrm>
          <a:prstGeom prst="rect">
            <a:avLst/>
          </a:prstGeom>
        </p:spPr>
      </p:pic>
      <p:pic>
        <p:nvPicPr>
          <p:cNvPr id="131" name="Picture 130">
            <a:extLst>
              <a:ext uri="{FF2B5EF4-FFF2-40B4-BE49-F238E27FC236}">
                <a16:creationId xmlns:a16="http://schemas.microsoft.com/office/drawing/2014/main" id="{D2AAC0E5-D195-7A41-B961-B851B67AF1AC}"/>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70835" y="3266574"/>
            <a:ext cx="133619" cy="267238"/>
          </a:xfrm>
          <a:prstGeom prst="rect">
            <a:avLst/>
          </a:prstGeom>
        </p:spPr>
      </p:pic>
      <p:pic>
        <p:nvPicPr>
          <p:cNvPr id="132" name="Picture 131">
            <a:extLst>
              <a:ext uri="{FF2B5EF4-FFF2-40B4-BE49-F238E27FC236}">
                <a16:creationId xmlns:a16="http://schemas.microsoft.com/office/drawing/2014/main" id="{D413879F-744F-A845-8101-89CF0D1A06E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6479" y="3266574"/>
            <a:ext cx="133619" cy="267238"/>
          </a:xfrm>
          <a:prstGeom prst="rect">
            <a:avLst/>
          </a:prstGeom>
        </p:spPr>
      </p:pic>
      <p:pic>
        <p:nvPicPr>
          <p:cNvPr id="133" name="Picture 132">
            <a:extLst>
              <a:ext uri="{FF2B5EF4-FFF2-40B4-BE49-F238E27FC236}">
                <a16:creationId xmlns:a16="http://schemas.microsoft.com/office/drawing/2014/main" id="{9A642F7D-E513-BB47-8836-FDBEAB0BEEC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2123" y="3266574"/>
            <a:ext cx="133619" cy="267238"/>
          </a:xfrm>
          <a:prstGeom prst="rect">
            <a:avLst/>
          </a:prstGeom>
        </p:spPr>
      </p:pic>
      <p:pic>
        <p:nvPicPr>
          <p:cNvPr id="134" name="Picture 133">
            <a:extLst>
              <a:ext uri="{FF2B5EF4-FFF2-40B4-BE49-F238E27FC236}">
                <a16:creationId xmlns:a16="http://schemas.microsoft.com/office/drawing/2014/main" id="{5E1BB1F1-29C4-3E45-81EF-27482F7BA53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7766" y="3266574"/>
            <a:ext cx="133619" cy="267238"/>
          </a:xfrm>
          <a:prstGeom prst="rect">
            <a:avLst/>
          </a:prstGeom>
        </p:spPr>
      </p:pic>
      <p:pic>
        <p:nvPicPr>
          <p:cNvPr id="135" name="Picture 134">
            <a:extLst>
              <a:ext uri="{FF2B5EF4-FFF2-40B4-BE49-F238E27FC236}">
                <a16:creationId xmlns:a16="http://schemas.microsoft.com/office/drawing/2014/main" id="{02930F2D-EA3C-0740-928A-DDBF8C3D4EF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54948" y="3590499"/>
            <a:ext cx="133619" cy="267238"/>
          </a:xfrm>
          <a:prstGeom prst="rect">
            <a:avLst/>
          </a:prstGeom>
        </p:spPr>
      </p:pic>
      <p:pic>
        <p:nvPicPr>
          <p:cNvPr id="136" name="Picture 135">
            <a:extLst>
              <a:ext uri="{FF2B5EF4-FFF2-40B4-BE49-F238E27FC236}">
                <a16:creationId xmlns:a16="http://schemas.microsoft.com/office/drawing/2014/main" id="{87640ECB-45D2-2B43-BA70-FA50E8936F6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690592" y="3590499"/>
            <a:ext cx="133619" cy="267238"/>
          </a:xfrm>
          <a:prstGeom prst="rect">
            <a:avLst/>
          </a:prstGeom>
        </p:spPr>
      </p:pic>
      <p:pic>
        <p:nvPicPr>
          <p:cNvPr id="137" name="Picture 136">
            <a:extLst>
              <a:ext uri="{FF2B5EF4-FFF2-40B4-BE49-F238E27FC236}">
                <a16:creationId xmlns:a16="http://schemas.microsoft.com/office/drawing/2014/main" id="{04CC36BF-F57B-7340-9980-60B61F6E6F5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826236" y="3590499"/>
            <a:ext cx="133619" cy="267238"/>
          </a:xfrm>
          <a:prstGeom prst="rect">
            <a:avLst/>
          </a:prstGeom>
        </p:spPr>
      </p:pic>
      <p:pic>
        <p:nvPicPr>
          <p:cNvPr id="138" name="Picture 137">
            <a:extLst>
              <a:ext uri="{FF2B5EF4-FFF2-40B4-BE49-F238E27FC236}">
                <a16:creationId xmlns:a16="http://schemas.microsoft.com/office/drawing/2014/main" id="{C0998226-F7BE-2A44-BC07-429F9AC8D9B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961879" y="3590499"/>
            <a:ext cx="133619" cy="267238"/>
          </a:xfrm>
          <a:prstGeom prst="rect">
            <a:avLst/>
          </a:prstGeom>
        </p:spPr>
      </p:pic>
      <p:pic>
        <p:nvPicPr>
          <p:cNvPr id="139" name="Picture 138">
            <a:extLst>
              <a:ext uri="{FF2B5EF4-FFF2-40B4-BE49-F238E27FC236}">
                <a16:creationId xmlns:a16="http://schemas.microsoft.com/office/drawing/2014/main" id="{7EA2491E-FBD2-244C-B411-7CD073E6FA63}"/>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097523" y="3590499"/>
            <a:ext cx="133619" cy="267238"/>
          </a:xfrm>
          <a:prstGeom prst="rect">
            <a:avLst/>
          </a:prstGeom>
        </p:spPr>
      </p:pic>
      <p:pic>
        <p:nvPicPr>
          <p:cNvPr id="140" name="Picture 139">
            <a:extLst>
              <a:ext uri="{FF2B5EF4-FFF2-40B4-BE49-F238E27FC236}">
                <a16:creationId xmlns:a16="http://schemas.microsoft.com/office/drawing/2014/main" id="{3758F825-D534-524C-8444-616A2406CD6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3167" y="3590499"/>
            <a:ext cx="133619" cy="267238"/>
          </a:xfrm>
          <a:prstGeom prst="rect">
            <a:avLst/>
          </a:prstGeom>
        </p:spPr>
      </p:pic>
      <p:pic>
        <p:nvPicPr>
          <p:cNvPr id="141" name="Picture 140">
            <a:extLst>
              <a:ext uri="{FF2B5EF4-FFF2-40B4-BE49-F238E27FC236}">
                <a16:creationId xmlns:a16="http://schemas.microsoft.com/office/drawing/2014/main" id="{107B1593-7874-2C43-8B0F-E32873846E2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68811" y="3590499"/>
            <a:ext cx="133619" cy="267238"/>
          </a:xfrm>
          <a:prstGeom prst="rect">
            <a:avLst/>
          </a:prstGeom>
        </p:spPr>
      </p:pic>
      <p:pic>
        <p:nvPicPr>
          <p:cNvPr id="142" name="Picture 141">
            <a:extLst>
              <a:ext uri="{FF2B5EF4-FFF2-40B4-BE49-F238E27FC236}">
                <a16:creationId xmlns:a16="http://schemas.microsoft.com/office/drawing/2014/main" id="{5A081107-5D9B-6F4B-A34C-659BE472152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4454" y="3590499"/>
            <a:ext cx="133619" cy="267238"/>
          </a:xfrm>
          <a:prstGeom prst="rect">
            <a:avLst/>
          </a:prstGeom>
        </p:spPr>
      </p:pic>
      <p:pic>
        <p:nvPicPr>
          <p:cNvPr id="143" name="Picture 142">
            <a:extLst>
              <a:ext uri="{FF2B5EF4-FFF2-40B4-BE49-F238E27FC236}">
                <a16:creationId xmlns:a16="http://schemas.microsoft.com/office/drawing/2014/main" id="{36AA0C0A-767E-944A-9049-5BBBE75CCE90}"/>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0098" y="3590499"/>
            <a:ext cx="133619" cy="267238"/>
          </a:xfrm>
          <a:prstGeom prst="rect">
            <a:avLst/>
          </a:prstGeom>
        </p:spPr>
      </p:pic>
      <p:pic>
        <p:nvPicPr>
          <p:cNvPr id="144" name="Picture 143">
            <a:extLst>
              <a:ext uri="{FF2B5EF4-FFF2-40B4-BE49-F238E27FC236}">
                <a16:creationId xmlns:a16="http://schemas.microsoft.com/office/drawing/2014/main" id="{E27C97CA-5BA8-3349-9C60-17FB78C4CE70}"/>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5742" y="3590499"/>
            <a:ext cx="133619" cy="267238"/>
          </a:xfrm>
          <a:prstGeom prst="rect">
            <a:avLst/>
          </a:prstGeom>
        </p:spPr>
      </p:pic>
      <p:pic>
        <p:nvPicPr>
          <p:cNvPr id="145" name="Picture 144">
            <a:extLst>
              <a:ext uri="{FF2B5EF4-FFF2-40B4-BE49-F238E27FC236}">
                <a16:creationId xmlns:a16="http://schemas.microsoft.com/office/drawing/2014/main" id="{D05CC955-ADAB-7746-B143-C163011C832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2558997" y="3914424"/>
            <a:ext cx="133619" cy="267238"/>
          </a:xfrm>
          <a:prstGeom prst="rect">
            <a:avLst/>
          </a:prstGeom>
        </p:spPr>
      </p:pic>
      <p:pic>
        <p:nvPicPr>
          <p:cNvPr id="146" name="Picture 145">
            <a:extLst>
              <a:ext uri="{FF2B5EF4-FFF2-40B4-BE49-F238E27FC236}">
                <a16:creationId xmlns:a16="http://schemas.microsoft.com/office/drawing/2014/main" id="{886AE1EE-5245-E643-9D84-BF45824BD31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2694641" y="3914424"/>
            <a:ext cx="133619" cy="267238"/>
          </a:xfrm>
          <a:prstGeom prst="rect">
            <a:avLst/>
          </a:prstGeom>
        </p:spPr>
      </p:pic>
      <p:pic>
        <p:nvPicPr>
          <p:cNvPr id="147" name="Picture 146">
            <a:extLst>
              <a:ext uri="{FF2B5EF4-FFF2-40B4-BE49-F238E27FC236}">
                <a16:creationId xmlns:a16="http://schemas.microsoft.com/office/drawing/2014/main" id="{147FFEA5-65B8-474E-A832-45A94AE49EB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2830285" y="3914424"/>
            <a:ext cx="133619" cy="267238"/>
          </a:xfrm>
          <a:prstGeom prst="rect">
            <a:avLst/>
          </a:prstGeom>
        </p:spPr>
      </p:pic>
      <p:pic>
        <p:nvPicPr>
          <p:cNvPr id="148" name="Picture 147">
            <a:extLst>
              <a:ext uri="{FF2B5EF4-FFF2-40B4-BE49-F238E27FC236}">
                <a16:creationId xmlns:a16="http://schemas.microsoft.com/office/drawing/2014/main" id="{C5565BDE-7961-A04E-9834-36A993E6F72E}"/>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alphaModFix amt="35000"/>
          </a:blip>
          <a:srcRect l="20713" t="6556" r="21676" b="6744"/>
          <a:stretch/>
        </p:blipFill>
        <p:spPr>
          <a:xfrm>
            <a:off x="2965928" y="3914424"/>
            <a:ext cx="133619" cy="267238"/>
          </a:xfrm>
          <a:prstGeom prst="rect">
            <a:avLst/>
          </a:prstGeom>
        </p:spPr>
      </p:pic>
      <p:pic>
        <p:nvPicPr>
          <p:cNvPr id="149" name="Picture 148">
            <a:extLst>
              <a:ext uri="{FF2B5EF4-FFF2-40B4-BE49-F238E27FC236}">
                <a16:creationId xmlns:a16="http://schemas.microsoft.com/office/drawing/2014/main" id="{324E5822-BA2E-6E46-A9B5-B94BC2C968B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101572" y="3914424"/>
            <a:ext cx="133619" cy="267238"/>
          </a:xfrm>
          <a:prstGeom prst="rect">
            <a:avLst/>
          </a:prstGeom>
        </p:spPr>
      </p:pic>
      <p:pic>
        <p:nvPicPr>
          <p:cNvPr id="150" name="Picture 149">
            <a:extLst>
              <a:ext uri="{FF2B5EF4-FFF2-40B4-BE49-F238E27FC236}">
                <a16:creationId xmlns:a16="http://schemas.microsoft.com/office/drawing/2014/main" id="{064E189F-0A06-CB43-A916-8475E03518F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7216" y="3914424"/>
            <a:ext cx="133619" cy="267238"/>
          </a:xfrm>
          <a:prstGeom prst="rect">
            <a:avLst/>
          </a:prstGeom>
        </p:spPr>
      </p:pic>
      <p:pic>
        <p:nvPicPr>
          <p:cNvPr id="151" name="Picture 150">
            <a:extLst>
              <a:ext uri="{FF2B5EF4-FFF2-40B4-BE49-F238E27FC236}">
                <a16:creationId xmlns:a16="http://schemas.microsoft.com/office/drawing/2014/main" id="{A429B7CF-B61A-7B43-AFC9-1061D34D9D24}"/>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72860" y="3914424"/>
            <a:ext cx="133619" cy="267238"/>
          </a:xfrm>
          <a:prstGeom prst="rect">
            <a:avLst/>
          </a:prstGeom>
        </p:spPr>
      </p:pic>
      <p:pic>
        <p:nvPicPr>
          <p:cNvPr id="152" name="Picture 151">
            <a:extLst>
              <a:ext uri="{FF2B5EF4-FFF2-40B4-BE49-F238E27FC236}">
                <a16:creationId xmlns:a16="http://schemas.microsoft.com/office/drawing/2014/main" id="{46C24C70-8396-A840-8098-E7212DB83F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8503" y="3914424"/>
            <a:ext cx="133619" cy="267238"/>
          </a:xfrm>
          <a:prstGeom prst="rect">
            <a:avLst/>
          </a:prstGeom>
        </p:spPr>
      </p:pic>
      <p:pic>
        <p:nvPicPr>
          <p:cNvPr id="153" name="Picture 152">
            <a:extLst>
              <a:ext uri="{FF2B5EF4-FFF2-40B4-BE49-F238E27FC236}">
                <a16:creationId xmlns:a16="http://schemas.microsoft.com/office/drawing/2014/main" id="{44B32143-B6CE-C249-B339-DA0F27C71EF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4147" y="3914424"/>
            <a:ext cx="133619" cy="267238"/>
          </a:xfrm>
          <a:prstGeom prst="rect">
            <a:avLst/>
          </a:prstGeom>
        </p:spPr>
      </p:pic>
      <p:pic>
        <p:nvPicPr>
          <p:cNvPr id="154" name="Picture 153">
            <a:extLst>
              <a:ext uri="{FF2B5EF4-FFF2-40B4-BE49-F238E27FC236}">
                <a16:creationId xmlns:a16="http://schemas.microsoft.com/office/drawing/2014/main" id="{5821DA99-F5AB-7C42-AAB5-534E49429B1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9791" y="3914424"/>
            <a:ext cx="133619" cy="267238"/>
          </a:xfrm>
          <a:prstGeom prst="rect">
            <a:avLst/>
          </a:prstGeom>
        </p:spPr>
      </p:pic>
      <p:pic>
        <p:nvPicPr>
          <p:cNvPr id="155" name="Picture 154">
            <a:extLst>
              <a:ext uri="{FF2B5EF4-FFF2-40B4-BE49-F238E27FC236}">
                <a16:creationId xmlns:a16="http://schemas.microsoft.com/office/drawing/2014/main" id="{4451FC02-869E-2348-AD2F-1A5C8B047E0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58997" y="4238349"/>
            <a:ext cx="133619" cy="267238"/>
          </a:xfrm>
          <a:prstGeom prst="rect">
            <a:avLst/>
          </a:prstGeom>
        </p:spPr>
      </p:pic>
      <p:pic>
        <p:nvPicPr>
          <p:cNvPr id="156" name="Picture 155">
            <a:extLst>
              <a:ext uri="{FF2B5EF4-FFF2-40B4-BE49-F238E27FC236}">
                <a16:creationId xmlns:a16="http://schemas.microsoft.com/office/drawing/2014/main" id="{75998109-E9D4-9F45-B81E-AE687EEC9FF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694641" y="4238349"/>
            <a:ext cx="133619" cy="267238"/>
          </a:xfrm>
          <a:prstGeom prst="rect">
            <a:avLst/>
          </a:prstGeom>
        </p:spPr>
      </p:pic>
      <p:pic>
        <p:nvPicPr>
          <p:cNvPr id="157" name="Picture 156">
            <a:extLst>
              <a:ext uri="{FF2B5EF4-FFF2-40B4-BE49-F238E27FC236}">
                <a16:creationId xmlns:a16="http://schemas.microsoft.com/office/drawing/2014/main" id="{7F4A167A-E113-7348-ABBE-52BE882FA35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830285" y="4238349"/>
            <a:ext cx="133619" cy="267238"/>
          </a:xfrm>
          <a:prstGeom prst="rect">
            <a:avLst/>
          </a:prstGeom>
        </p:spPr>
      </p:pic>
      <p:pic>
        <p:nvPicPr>
          <p:cNvPr id="158" name="Picture 157">
            <a:extLst>
              <a:ext uri="{FF2B5EF4-FFF2-40B4-BE49-F238E27FC236}">
                <a16:creationId xmlns:a16="http://schemas.microsoft.com/office/drawing/2014/main" id="{5A47C29A-D4FD-1C4B-87F5-814045A26A9E}"/>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965928" y="4238349"/>
            <a:ext cx="133619" cy="267238"/>
          </a:xfrm>
          <a:prstGeom prst="rect">
            <a:avLst/>
          </a:prstGeom>
        </p:spPr>
      </p:pic>
      <p:pic>
        <p:nvPicPr>
          <p:cNvPr id="159" name="Picture 158">
            <a:extLst>
              <a:ext uri="{FF2B5EF4-FFF2-40B4-BE49-F238E27FC236}">
                <a16:creationId xmlns:a16="http://schemas.microsoft.com/office/drawing/2014/main" id="{21EE9ECB-365A-C044-858A-43A72068F2B2}"/>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101572" y="4238349"/>
            <a:ext cx="133619" cy="267238"/>
          </a:xfrm>
          <a:prstGeom prst="rect">
            <a:avLst/>
          </a:prstGeom>
        </p:spPr>
      </p:pic>
      <p:pic>
        <p:nvPicPr>
          <p:cNvPr id="160" name="Picture 159">
            <a:extLst>
              <a:ext uri="{FF2B5EF4-FFF2-40B4-BE49-F238E27FC236}">
                <a16:creationId xmlns:a16="http://schemas.microsoft.com/office/drawing/2014/main" id="{087D474E-3628-214C-A7A5-7928BCDF35A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7216" y="4238349"/>
            <a:ext cx="133619" cy="267238"/>
          </a:xfrm>
          <a:prstGeom prst="rect">
            <a:avLst/>
          </a:prstGeom>
        </p:spPr>
      </p:pic>
      <p:pic>
        <p:nvPicPr>
          <p:cNvPr id="161" name="Picture 160">
            <a:extLst>
              <a:ext uri="{FF2B5EF4-FFF2-40B4-BE49-F238E27FC236}">
                <a16:creationId xmlns:a16="http://schemas.microsoft.com/office/drawing/2014/main" id="{6A8269A2-CD9B-AD49-ACF2-556C927191DF}"/>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72860" y="4238349"/>
            <a:ext cx="133619" cy="267238"/>
          </a:xfrm>
          <a:prstGeom prst="rect">
            <a:avLst/>
          </a:prstGeom>
        </p:spPr>
      </p:pic>
      <p:pic>
        <p:nvPicPr>
          <p:cNvPr id="162" name="Picture 161">
            <a:extLst>
              <a:ext uri="{FF2B5EF4-FFF2-40B4-BE49-F238E27FC236}">
                <a16:creationId xmlns:a16="http://schemas.microsoft.com/office/drawing/2014/main" id="{80FDBCDC-60E8-7646-B182-1EB0EE0ED329}"/>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8503" y="4238349"/>
            <a:ext cx="133619" cy="267238"/>
          </a:xfrm>
          <a:prstGeom prst="rect">
            <a:avLst/>
          </a:prstGeom>
        </p:spPr>
      </p:pic>
      <p:pic>
        <p:nvPicPr>
          <p:cNvPr id="163" name="Picture 162">
            <a:extLst>
              <a:ext uri="{FF2B5EF4-FFF2-40B4-BE49-F238E27FC236}">
                <a16:creationId xmlns:a16="http://schemas.microsoft.com/office/drawing/2014/main" id="{0F10E656-0241-9844-8847-9B8CACD7B68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4147" y="4238349"/>
            <a:ext cx="133619" cy="267238"/>
          </a:xfrm>
          <a:prstGeom prst="rect">
            <a:avLst/>
          </a:prstGeom>
        </p:spPr>
      </p:pic>
      <p:pic>
        <p:nvPicPr>
          <p:cNvPr id="164" name="Picture 163">
            <a:extLst>
              <a:ext uri="{FF2B5EF4-FFF2-40B4-BE49-F238E27FC236}">
                <a16:creationId xmlns:a16="http://schemas.microsoft.com/office/drawing/2014/main" id="{36A42E09-9DE8-A343-9D90-CEBF1F63BBBB}"/>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9791" y="4238349"/>
            <a:ext cx="133619" cy="267238"/>
          </a:xfrm>
          <a:prstGeom prst="rect">
            <a:avLst/>
          </a:prstGeom>
        </p:spPr>
      </p:pic>
      <p:pic>
        <p:nvPicPr>
          <p:cNvPr id="165" name="Picture 164">
            <a:extLst>
              <a:ext uri="{FF2B5EF4-FFF2-40B4-BE49-F238E27FC236}">
                <a16:creationId xmlns:a16="http://schemas.microsoft.com/office/drawing/2014/main" id="{B332E6C5-23AB-0C4D-A722-772DF5AA22C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556973" y="4562274"/>
            <a:ext cx="133619" cy="267238"/>
          </a:xfrm>
          <a:prstGeom prst="rect">
            <a:avLst/>
          </a:prstGeom>
        </p:spPr>
      </p:pic>
      <p:pic>
        <p:nvPicPr>
          <p:cNvPr id="166" name="Picture 165">
            <a:extLst>
              <a:ext uri="{FF2B5EF4-FFF2-40B4-BE49-F238E27FC236}">
                <a16:creationId xmlns:a16="http://schemas.microsoft.com/office/drawing/2014/main" id="{B04BEAEE-D0AF-0F46-A27D-BA5B9963AB2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692616" y="4562274"/>
            <a:ext cx="133619" cy="267238"/>
          </a:xfrm>
          <a:prstGeom prst="rect">
            <a:avLst/>
          </a:prstGeom>
        </p:spPr>
      </p:pic>
      <p:pic>
        <p:nvPicPr>
          <p:cNvPr id="167" name="Picture 166">
            <a:extLst>
              <a:ext uri="{FF2B5EF4-FFF2-40B4-BE49-F238E27FC236}">
                <a16:creationId xmlns:a16="http://schemas.microsoft.com/office/drawing/2014/main" id="{AC77CAB1-3B91-1742-B4D5-FAFBDED9583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828260" y="4562274"/>
            <a:ext cx="133619" cy="267238"/>
          </a:xfrm>
          <a:prstGeom prst="rect">
            <a:avLst/>
          </a:prstGeom>
        </p:spPr>
      </p:pic>
      <p:pic>
        <p:nvPicPr>
          <p:cNvPr id="168" name="Picture 167">
            <a:extLst>
              <a:ext uri="{FF2B5EF4-FFF2-40B4-BE49-F238E27FC236}">
                <a16:creationId xmlns:a16="http://schemas.microsoft.com/office/drawing/2014/main" id="{1570EB11-EECF-6840-B4F3-4CE9A590DB81}"/>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2963904" y="4562274"/>
            <a:ext cx="133619" cy="267238"/>
          </a:xfrm>
          <a:prstGeom prst="rect">
            <a:avLst/>
          </a:prstGeom>
        </p:spPr>
      </p:pic>
      <p:pic>
        <p:nvPicPr>
          <p:cNvPr id="169" name="Picture 168">
            <a:extLst>
              <a:ext uri="{FF2B5EF4-FFF2-40B4-BE49-F238E27FC236}">
                <a16:creationId xmlns:a16="http://schemas.microsoft.com/office/drawing/2014/main" id="{987AEBD5-DDE4-EC44-A8E8-D9CD74998636}"/>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099548" y="4562274"/>
            <a:ext cx="133619" cy="267238"/>
          </a:xfrm>
          <a:prstGeom prst="rect">
            <a:avLst/>
          </a:prstGeom>
        </p:spPr>
      </p:pic>
      <p:pic>
        <p:nvPicPr>
          <p:cNvPr id="170" name="Picture 169">
            <a:extLst>
              <a:ext uri="{FF2B5EF4-FFF2-40B4-BE49-F238E27FC236}">
                <a16:creationId xmlns:a16="http://schemas.microsoft.com/office/drawing/2014/main" id="{9487C060-D018-1744-B46E-01F0580D732D}"/>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235191" y="4562274"/>
            <a:ext cx="133619" cy="267238"/>
          </a:xfrm>
          <a:prstGeom prst="rect">
            <a:avLst/>
          </a:prstGeom>
        </p:spPr>
      </p:pic>
      <p:pic>
        <p:nvPicPr>
          <p:cNvPr id="171" name="Picture 170">
            <a:extLst>
              <a:ext uri="{FF2B5EF4-FFF2-40B4-BE49-F238E27FC236}">
                <a16:creationId xmlns:a16="http://schemas.microsoft.com/office/drawing/2014/main" id="{8EFBF769-D2F5-DA4A-B7B2-06C37E049757}"/>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370835" y="4562274"/>
            <a:ext cx="133619" cy="267238"/>
          </a:xfrm>
          <a:prstGeom prst="rect">
            <a:avLst/>
          </a:prstGeom>
        </p:spPr>
      </p:pic>
      <p:pic>
        <p:nvPicPr>
          <p:cNvPr id="172" name="Picture 171">
            <a:extLst>
              <a:ext uri="{FF2B5EF4-FFF2-40B4-BE49-F238E27FC236}">
                <a16:creationId xmlns:a16="http://schemas.microsoft.com/office/drawing/2014/main" id="{7F3627B3-9CD2-314E-9136-65BB5E4921CA}"/>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506479" y="4562274"/>
            <a:ext cx="133619" cy="267238"/>
          </a:xfrm>
          <a:prstGeom prst="rect">
            <a:avLst/>
          </a:prstGeom>
        </p:spPr>
      </p:pic>
      <p:pic>
        <p:nvPicPr>
          <p:cNvPr id="173" name="Picture 172">
            <a:extLst>
              <a:ext uri="{FF2B5EF4-FFF2-40B4-BE49-F238E27FC236}">
                <a16:creationId xmlns:a16="http://schemas.microsoft.com/office/drawing/2014/main" id="{CC0088A6-63FA-9442-BD43-79DDA06B1C28}"/>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642123" y="4562274"/>
            <a:ext cx="133619" cy="267238"/>
          </a:xfrm>
          <a:prstGeom prst="rect">
            <a:avLst/>
          </a:prstGeom>
        </p:spPr>
      </p:pic>
      <p:pic>
        <p:nvPicPr>
          <p:cNvPr id="174" name="Picture 173">
            <a:extLst>
              <a:ext uri="{FF2B5EF4-FFF2-40B4-BE49-F238E27FC236}">
                <a16:creationId xmlns:a16="http://schemas.microsoft.com/office/drawing/2014/main" id="{464A4B42-41EB-9141-A088-DF92178BE495}"/>
              </a:ext>
            </a:extLst>
          </p:cNvPr>
          <p:cNvPicPr>
            <a:picLocks noChangeAspect="1"/>
          </p:cNvPicPr>
          <p:nvPr/>
        </p:nvPicPr>
        <p:blipFill rotWithShape="1">
          <a:blip r:embed="rId2">
            <a:clrChange>
              <a:clrFrom>
                <a:srgbClr val="FAFAFA"/>
              </a:clrFrom>
              <a:clrTo>
                <a:srgbClr val="FAFAFA">
                  <a:alpha val="0"/>
                </a:srgbClr>
              </a:clrTo>
            </a:clrChange>
            <a:duotone>
              <a:schemeClr val="bg2">
                <a:shade val="45000"/>
                <a:satMod val="135000"/>
              </a:schemeClr>
              <a:prstClr val="white"/>
            </a:duotone>
          </a:blip>
          <a:srcRect l="20713" t="6556" r="21676" b="6744"/>
          <a:stretch/>
        </p:blipFill>
        <p:spPr>
          <a:xfrm>
            <a:off x="3777766" y="4562274"/>
            <a:ext cx="133619" cy="267238"/>
          </a:xfrm>
          <a:prstGeom prst="rect">
            <a:avLst/>
          </a:prstGeom>
        </p:spPr>
      </p:pic>
      <p:grpSp>
        <p:nvGrpSpPr>
          <p:cNvPr id="2" name="Group 1">
            <a:extLst>
              <a:ext uri="{FF2B5EF4-FFF2-40B4-BE49-F238E27FC236}">
                <a16:creationId xmlns:a16="http://schemas.microsoft.com/office/drawing/2014/main" id="{6386B834-048B-304B-B20D-12F797ADC203}"/>
              </a:ext>
            </a:extLst>
          </p:cNvPr>
          <p:cNvGrpSpPr/>
          <p:nvPr/>
        </p:nvGrpSpPr>
        <p:grpSpPr>
          <a:xfrm>
            <a:off x="6641702" y="1662515"/>
            <a:ext cx="1362511" cy="3166997"/>
            <a:chOff x="6208498" y="202854"/>
            <a:chExt cx="2772037" cy="6443274"/>
          </a:xfrm>
        </p:grpSpPr>
        <p:pic>
          <p:nvPicPr>
            <p:cNvPr id="102" name="Picture 101">
              <a:extLst>
                <a:ext uri="{FF2B5EF4-FFF2-40B4-BE49-F238E27FC236}">
                  <a16:creationId xmlns:a16="http://schemas.microsoft.com/office/drawing/2014/main" id="{9F3D0B85-AA97-CA48-B6F2-C228290C65E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212617" y="202854"/>
              <a:ext cx="271849" cy="543698"/>
            </a:xfrm>
            <a:prstGeom prst="rect">
              <a:avLst/>
            </a:prstGeom>
          </p:spPr>
        </p:pic>
        <p:pic>
          <p:nvPicPr>
            <p:cNvPr id="103" name="Picture 102">
              <a:extLst>
                <a:ext uri="{FF2B5EF4-FFF2-40B4-BE49-F238E27FC236}">
                  <a16:creationId xmlns:a16="http://schemas.microsoft.com/office/drawing/2014/main" id="{92C1FD95-45DA-7141-99E4-1EAAB185353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488585" y="202854"/>
              <a:ext cx="271849" cy="543698"/>
            </a:xfrm>
            <a:prstGeom prst="rect">
              <a:avLst/>
            </a:prstGeom>
          </p:spPr>
        </p:pic>
        <p:pic>
          <p:nvPicPr>
            <p:cNvPr id="104" name="Picture 103">
              <a:extLst>
                <a:ext uri="{FF2B5EF4-FFF2-40B4-BE49-F238E27FC236}">
                  <a16:creationId xmlns:a16="http://schemas.microsoft.com/office/drawing/2014/main" id="{EE4A4F08-1EC8-9747-B4D0-20A4E7D99FA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764553" y="202854"/>
              <a:ext cx="271849" cy="543698"/>
            </a:xfrm>
            <a:prstGeom prst="rect">
              <a:avLst/>
            </a:prstGeom>
          </p:spPr>
        </p:pic>
        <p:pic>
          <p:nvPicPr>
            <p:cNvPr id="175" name="Picture 174">
              <a:extLst>
                <a:ext uri="{FF2B5EF4-FFF2-40B4-BE49-F238E27FC236}">
                  <a16:creationId xmlns:a16="http://schemas.microsoft.com/office/drawing/2014/main" id="{D5A12C89-BB08-934D-BD4D-E5B1A044AC4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040521" y="202854"/>
              <a:ext cx="271849" cy="543698"/>
            </a:xfrm>
            <a:prstGeom prst="rect">
              <a:avLst/>
            </a:prstGeom>
          </p:spPr>
        </p:pic>
        <p:pic>
          <p:nvPicPr>
            <p:cNvPr id="176" name="Picture 175">
              <a:extLst>
                <a:ext uri="{FF2B5EF4-FFF2-40B4-BE49-F238E27FC236}">
                  <a16:creationId xmlns:a16="http://schemas.microsoft.com/office/drawing/2014/main" id="{AA46AD99-D6C1-054E-B665-23E6BD73BAD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316489" y="202854"/>
              <a:ext cx="271849" cy="543698"/>
            </a:xfrm>
            <a:prstGeom prst="rect">
              <a:avLst/>
            </a:prstGeom>
          </p:spPr>
        </p:pic>
        <p:pic>
          <p:nvPicPr>
            <p:cNvPr id="177" name="Picture 176">
              <a:extLst>
                <a:ext uri="{FF2B5EF4-FFF2-40B4-BE49-F238E27FC236}">
                  <a16:creationId xmlns:a16="http://schemas.microsoft.com/office/drawing/2014/main" id="{0927FD5F-7276-E240-8D24-377403BA41B3}"/>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592457" y="202854"/>
              <a:ext cx="271849" cy="543698"/>
            </a:xfrm>
            <a:prstGeom prst="rect">
              <a:avLst/>
            </a:prstGeom>
          </p:spPr>
        </p:pic>
        <p:pic>
          <p:nvPicPr>
            <p:cNvPr id="178" name="Picture 177">
              <a:extLst>
                <a:ext uri="{FF2B5EF4-FFF2-40B4-BE49-F238E27FC236}">
                  <a16:creationId xmlns:a16="http://schemas.microsoft.com/office/drawing/2014/main" id="{47F3F4B0-1DA5-1242-9E67-09750FDF6FD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868425" y="202854"/>
              <a:ext cx="271849" cy="543698"/>
            </a:xfrm>
            <a:prstGeom prst="rect">
              <a:avLst/>
            </a:prstGeom>
          </p:spPr>
        </p:pic>
        <p:pic>
          <p:nvPicPr>
            <p:cNvPr id="179" name="Picture 178">
              <a:extLst>
                <a:ext uri="{FF2B5EF4-FFF2-40B4-BE49-F238E27FC236}">
                  <a16:creationId xmlns:a16="http://schemas.microsoft.com/office/drawing/2014/main" id="{E05FAA43-FACA-A848-BC76-A9E353CDB65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144393" y="202854"/>
              <a:ext cx="271849" cy="543698"/>
            </a:xfrm>
            <a:prstGeom prst="rect">
              <a:avLst/>
            </a:prstGeom>
          </p:spPr>
        </p:pic>
        <p:pic>
          <p:nvPicPr>
            <p:cNvPr id="180" name="Picture 179">
              <a:extLst>
                <a:ext uri="{FF2B5EF4-FFF2-40B4-BE49-F238E27FC236}">
                  <a16:creationId xmlns:a16="http://schemas.microsoft.com/office/drawing/2014/main" id="{4AC5520C-FF29-804C-8F57-B835272598A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420361" y="202854"/>
              <a:ext cx="271849" cy="543698"/>
            </a:xfrm>
            <a:prstGeom prst="rect">
              <a:avLst/>
            </a:prstGeom>
          </p:spPr>
        </p:pic>
        <p:pic>
          <p:nvPicPr>
            <p:cNvPr id="181" name="Picture 180">
              <a:extLst>
                <a:ext uri="{FF2B5EF4-FFF2-40B4-BE49-F238E27FC236}">
                  <a16:creationId xmlns:a16="http://schemas.microsoft.com/office/drawing/2014/main" id="{6BDBDAFF-D2E0-354A-99F2-92223B7DBC6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696329" y="202854"/>
              <a:ext cx="271849" cy="543698"/>
            </a:xfrm>
            <a:prstGeom prst="rect">
              <a:avLst/>
            </a:prstGeom>
          </p:spPr>
        </p:pic>
        <p:pic>
          <p:nvPicPr>
            <p:cNvPr id="182" name="Picture 181">
              <a:extLst>
                <a:ext uri="{FF2B5EF4-FFF2-40B4-BE49-F238E27FC236}">
                  <a16:creationId xmlns:a16="http://schemas.microsoft.com/office/drawing/2014/main" id="{1F81DDA8-C652-E546-A7EF-4E5F0F8A079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212617" y="861881"/>
              <a:ext cx="271849" cy="543698"/>
            </a:xfrm>
            <a:prstGeom prst="rect">
              <a:avLst/>
            </a:prstGeom>
          </p:spPr>
        </p:pic>
        <p:pic>
          <p:nvPicPr>
            <p:cNvPr id="183" name="Picture 182">
              <a:extLst>
                <a:ext uri="{FF2B5EF4-FFF2-40B4-BE49-F238E27FC236}">
                  <a16:creationId xmlns:a16="http://schemas.microsoft.com/office/drawing/2014/main" id="{364B6C3C-BD08-2748-A903-FA024EF5964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488585" y="861881"/>
              <a:ext cx="271849" cy="543698"/>
            </a:xfrm>
            <a:prstGeom prst="rect">
              <a:avLst/>
            </a:prstGeom>
          </p:spPr>
        </p:pic>
        <p:pic>
          <p:nvPicPr>
            <p:cNvPr id="184" name="Picture 183">
              <a:extLst>
                <a:ext uri="{FF2B5EF4-FFF2-40B4-BE49-F238E27FC236}">
                  <a16:creationId xmlns:a16="http://schemas.microsoft.com/office/drawing/2014/main" id="{929F77EC-9B9D-374A-BDC0-FD961CAE4A3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764553" y="861881"/>
              <a:ext cx="271849" cy="543698"/>
            </a:xfrm>
            <a:prstGeom prst="rect">
              <a:avLst/>
            </a:prstGeom>
          </p:spPr>
        </p:pic>
        <p:pic>
          <p:nvPicPr>
            <p:cNvPr id="185" name="Picture 184">
              <a:extLst>
                <a:ext uri="{FF2B5EF4-FFF2-40B4-BE49-F238E27FC236}">
                  <a16:creationId xmlns:a16="http://schemas.microsoft.com/office/drawing/2014/main" id="{0A8DEC93-A5B1-FC4E-AF95-0A9D56A144F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040521" y="861881"/>
              <a:ext cx="271849" cy="543698"/>
            </a:xfrm>
            <a:prstGeom prst="rect">
              <a:avLst/>
            </a:prstGeom>
          </p:spPr>
        </p:pic>
        <p:pic>
          <p:nvPicPr>
            <p:cNvPr id="186" name="Picture 185">
              <a:extLst>
                <a:ext uri="{FF2B5EF4-FFF2-40B4-BE49-F238E27FC236}">
                  <a16:creationId xmlns:a16="http://schemas.microsoft.com/office/drawing/2014/main" id="{B8341DD8-10BA-AC49-A069-9AC2820384F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316489" y="861881"/>
              <a:ext cx="271849" cy="543698"/>
            </a:xfrm>
            <a:prstGeom prst="rect">
              <a:avLst/>
            </a:prstGeom>
          </p:spPr>
        </p:pic>
        <p:pic>
          <p:nvPicPr>
            <p:cNvPr id="187" name="Picture 186">
              <a:extLst>
                <a:ext uri="{FF2B5EF4-FFF2-40B4-BE49-F238E27FC236}">
                  <a16:creationId xmlns:a16="http://schemas.microsoft.com/office/drawing/2014/main" id="{0B7314DF-0658-EC48-8C28-8F961B97DA2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592457" y="861881"/>
              <a:ext cx="271849" cy="543698"/>
            </a:xfrm>
            <a:prstGeom prst="rect">
              <a:avLst/>
            </a:prstGeom>
          </p:spPr>
        </p:pic>
        <p:pic>
          <p:nvPicPr>
            <p:cNvPr id="188" name="Picture 187">
              <a:extLst>
                <a:ext uri="{FF2B5EF4-FFF2-40B4-BE49-F238E27FC236}">
                  <a16:creationId xmlns:a16="http://schemas.microsoft.com/office/drawing/2014/main" id="{CC178AA0-7EC6-C84E-9799-DBC980E0CA5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868425" y="861881"/>
              <a:ext cx="271849" cy="543698"/>
            </a:xfrm>
            <a:prstGeom prst="rect">
              <a:avLst/>
            </a:prstGeom>
          </p:spPr>
        </p:pic>
        <p:pic>
          <p:nvPicPr>
            <p:cNvPr id="189" name="Picture 188">
              <a:extLst>
                <a:ext uri="{FF2B5EF4-FFF2-40B4-BE49-F238E27FC236}">
                  <a16:creationId xmlns:a16="http://schemas.microsoft.com/office/drawing/2014/main" id="{214BC681-8419-114F-8FF1-787F84402ECF}"/>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144393" y="861881"/>
              <a:ext cx="271849" cy="543698"/>
            </a:xfrm>
            <a:prstGeom prst="rect">
              <a:avLst/>
            </a:prstGeom>
          </p:spPr>
        </p:pic>
        <p:pic>
          <p:nvPicPr>
            <p:cNvPr id="190" name="Picture 189">
              <a:extLst>
                <a:ext uri="{FF2B5EF4-FFF2-40B4-BE49-F238E27FC236}">
                  <a16:creationId xmlns:a16="http://schemas.microsoft.com/office/drawing/2014/main" id="{7C10637D-D388-A248-9367-E38848B4E584}"/>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420361" y="861881"/>
              <a:ext cx="271849" cy="543698"/>
            </a:xfrm>
            <a:prstGeom prst="rect">
              <a:avLst/>
            </a:prstGeom>
          </p:spPr>
        </p:pic>
        <p:pic>
          <p:nvPicPr>
            <p:cNvPr id="191" name="Picture 190">
              <a:extLst>
                <a:ext uri="{FF2B5EF4-FFF2-40B4-BE49-F238E27FC236}">
                  <a16:creationId xmlns:a16="http://schemas.microsoft.com/office/drawing/2014/main" id="{C5D7ADAF-5FB5-B14F-8848-0339383E7EE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696329" y="861881"/>
              <a:ext cx="271849" cy="543698"/>
            </a:xfrm>
            <a:prstGeom prst="rect">
              <a:avLst/>
            </a:prstGeom>
          </p:spPr>
        </p:pic>
        <p:pic>
          <p:nvPicPr>
            <p:cNvPr id="192" name="Picture 191">
              <a:extLst>
                <a:ext uri="{FF2B5EF4-FFF2-40B4-BE49-F238E27FC236}">
                  <a16:creationId xmlns:a16="http://schemas.microsoft.com/office/drawing/2014/main" id="{3862A84D-D688-E844-A316-90CCBD7CC53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212617" y="1520908"/>
              <a:ext cx="271849" cy="543698"/>
            </a:xfrm>
            <a:prstGeom prst="rect">
              <a:avLst/>
            </a:prstGeom>
          </p:spPr>
        </p:pic>
        <p:pic>
          <p:nvPicPr>
            <p:cNvPr id="193" name="Picture 192">
              <a:extLst>
                <a:ext uri="{FF2B5EF4-FFF2-40B4-BE49-F238E27FC236}">
                  <a16:creationId xmlns:a16="http://schemas.microsoft.com/office/drawing/2014/main" id="{6C1F23A7-F5CD-0948-B472-2C7830B1CF4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488585" y="1520908"/>
              <a:ext cx="271849" cy="543698"/>
            </a:xfrm>
            <a:prstGeom prst="rect">
              <a:avLst/>
            </a:prstGeom>
          </p:spPr>
        </p:pic>
        <p:pic>
          <p:nvPicPr>
            <p:cNvPr id="194" name="Picture 193">
              <a:extLst>
                <a:ext uri="{FF2B5EF4-FFF2-40B4-BE49-F238E27FC236}">
                  <a16:creationId xmlns:a16="http://schemas.microsoft.com/office/drawing/2014/main" id="{0A816587-1BBC-9F46-8FE9-C89B1072056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764553" y="1520908"/>
              <a:ext cx="271849" cy="543698"/>
            </a:xfrm>
            <a:prstGeom prst="rect">
              <a:avLst/>
            </a:prstGeom>
          </p:spPr>
        </p:pic>
        <p:pic>
          <p:nvPicPr>
            <p:cNvPr id="195" name="Picture 194">
              <a:extLst>
                <a:ext uri="{FF2B5EF4-FFF2-40B4-BE49-F238E27FC236}">
                  <a16:creationId xmlns:a16="http://schemas.microsoft.com/office/drawing/2014/main" id="{F60C5D76-78CB-7F4F-BF2D-8076CA30308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040521" y="1520908"/>
              <a:ext cx="271849" cy="543698"/>
            </a:xfrm>
            <a:prstGeom prst="rect">
              <a:avLst/>
            </a:prstGeom>
          </p:spPr>
        </p:pic>
        <p:pic>
          <p:nvPicPr>
            <p:cNvPr id="196" name="Picture 195">
              <a:extLst>
                <a:ext uri="{FF2B5EF4-FFF2-40B4-BE49-F238E27FC236}">
                  <a16:creationId xmlns:a16="http://schemas.microsoft.com/office/drawing/2014/main" id="{F9568174-B0B9-374C-9FE1-D628DE59D60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316489" y="1520908"/>
              <a:ext cx="271849" cy="543698"/>
            </a:xfrm>
            <a:prstGeom prst="rect">
              <a:avLst/>
            </a:prstGeom>
          </p:spPr>
        </p:pic>
        <p:pic>
          <p:nvPicPr>
            <p:cNvPr id="197" name="Picture 196">
              <a:extLst>
                <a:ext uri="{FF2B5EF4-FFF2-40B4-BE49-F238E27FC236}">
                  <a16:creationId xmlns:a16="http://schemas.microsoft.com/office/drawing/2014/main" id="{FD3D9736-6168-D444-90B0-0FE20676EB9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592457" y="1520908"/>
              <a:ext cx="271849" cy="543698"/>
            </a:xfrm>
            <a:prstGeom prst="rect">
              <a:avLst/>
            </a:prstGeom>
          </p:spPr>
        </p:pic>
        <p:pic>
          <p:nvPicPr>
            <p:cNvPr id="198" name="Picture 197">
              <a:extLst>
                <a:ext uri="{FF2B5EF4-FFF2-40B4-BE49-F238E27FC236}">
                  <a16:creationId xmlns:a16="http://schemas.microsoft.com/office/drawing/2014/main" id="{5CBA085E-82BB-5C45-B21A-B266C9747767}"/>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868425" y="1520908"/>
              <a:ext cx="271849" cy="543698"/>
            </a:xfrm>
            <a:prstGeom prst="rect">
              <a:avLst/>
            </a:prstGeom>
          </p:spPr>
        </p:pic>
        <p:pic>
          <p:nvPicPr>
            <p:cNvPr id="199" name="Picture 198">
              <a:extLst>
                <a:ext uri="{FF2B5EF4-FFF2-40B4-BE49-F238E27FC236}">
                  <a16:creationId xmlns:a16="http://schemas.microsoft.com/office/drawing/2014/main" id="{620164FC-BAF9-0A47-B0B2-E0EC13E18DF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144393" y="1520908"/>
              <a:ext cx="271849" cy="543698"/>
            </a:xfrm>
            <a:prstGeom prst="rect">
              <a:avLst/>
            </a:prstGeom>
          </p:spPr>
        </p:pic>
        <p:pic>
          <p:nvPicPr>
            <p:cNvPr id="200" name="Picture 199">
              <a:extLst>
                <a:ext uri="{FF2B5EF4-FFF2-40B4-BE49-F238E27FC236}">
                  <a16:creationId xmlns:a16="http://schemas.microsoft.com/office/drawing/2014/main" id="{683E9626-7943-0B41-8807-B953255239B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420361" y="1520908"/>
              <a:ext cx="271849" cy="543698"/>
            </a:xfrm>
            <a:prstGeom prst="rect">
              <a:avLst/>
            </a:prstGeom>
          </p:spPr>
        </p:pic>
        <p:pic>
          <p:nvPicPr>
            <p:cNvPr id="201" name="Picture 200">
              <a:extLst>
                <a:ext uri="{FF2B5EF4-FFF2-40B4-BE49-F238E27FC236}">
                  <a16:creationId xmlns:a16="http://schemas.microsoft.com/office/drawing/2014/main" id="{674BADFF-FB8C-D04C-AA6D-E77C88AC763E}"/>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696329" y="1520908"/>
              <a:ext cx="271849" cy="543698"/>
            </a:xfrm>
            <a:prstGeom prst="rect">
              <a:avLst/>
            </a:prstGeom>
          </p:spPr>
        </p:pic>
        <p:pic>
          <p:nvPicPr>
            <p:cNvPr id="202" name="Picture 201">
              <a:extLst>
                <a:ext uri="{FF2B5EF4-FFF2-40B4-BE49-F238E27FC236}">
                  <a16:creationId xmlns:a16="http://schemas.microsoft.com/office/drawing/2014/main" id="{5DE52248-510B-3E4D-8BE8-AA7688170D8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208498" y="2179935"/>
              <a:ext cx="271849" cy="543698"/>
            </a:xfrm>
            <a:prstGeom prst="rect">
              <a:avLst/>
            </a:prstGeom>
          </p:spPr>
        </p:pic>
        <p:pic>
          <p:nvPicPr>
            <p:cNvPr id="203" name="Picture 202">
              <a:extLst>
                <a:ext uri="{FF2B5EF4-FFF2-40B4-BE49-F238E27FC236}">
                  <a16:creationId xmlns:a16="http://schemas.microsoft.com/office/drawing/2014/main" id="{9E0D5758-EC14-B74A-B4FA-42E57820CE5D}"/>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484466" y="2179935"/>
              <a:ext cx="271849" cy="543698"/>
            </a:xfrm>
            <a:prstGeom prst="rect">
              <a:avLst/>
            </a:prstGeom>
          </p:spPr>
        </p:pic>
        <p:pic>
          <p:nvPicPr>
            <p:cNvPr id="204" name="Picture 203">
              <a:extLst>
                <a:ext uri="{FF2B5EF4-FFF2-40B4-BE49-F238E27FC236}">
                  <a16:creationId xmlns:a16="http://schemas.microsoft.com/office/drawing/2014/main" id="{F5F4FDF0-7FD5-A94D-8799-671D76FFC6F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6760434" y="2179935"/>
              <a:ext cx="271849" cy="543698"/>
            </a:xfrm>
            <a:prstGeom prst="rect">
              <a:avLst/>
            </a:prstGeom>
          </p:spPr>
        </p:pic>
        <p:pic>
          <p:nvPicPr>
            <p:cNvPr id="205" name="Picture 204">
              <a:extLst>
                <a:ext uri="{FF2B5EF4-FFF2-40B4-BE49-F238E27FC236}">
                  <a16:creationId xmlns:a16="http://schemas.microsoft.com/office/drawing/2014/main" id="{72FE04FD-572A-6A48-8B66-D6C55A52E2E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036402" y="2179935"/>
              <a:ext cx="271849" cy="543698"/>
            </a:xfrm>
            <a:prstGeom prst="rect">
              <a:avLst/>
            </a:prstGeom>
          </p:spPr>
        </p:pic>
        <p:pic>
          <p:nvPicPr>
            <p:cNvPr id="206" name="Picture 205">
              <a:extLst>
                <a:ext uri="{FF2B5EF4-FFF2-40B4-BE49-F238E27FC236}">
                  <a16:creationId xmlns:a16="http://schemas.microsoft.com/office/drawing/2014/main" id="{D4AD48FA-AFF9-1F4F-91AA-A4EB1287A658}"/>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312370" y="2179935"/>
              <a:ext cx="271849" cy="543698"/>
            </a:xfrm>
            <a:prstGeom prst="rect">
              <a:avLst/>
            </a:prstGeom>
          </p:spPr>
        </p:pic>
        <p:pic>
          <p:nvPicPr>
            <p:cNvPr id="207" name="Picture 206">
              <a:extLst>
                <a:ext uri="{FF2B5EF4-FFF2-40B4-BE49-F238E27FC236}">
                  <a16:creationId xmlns:a16="http://schemas.microsoft.com/office/drawing/2014/main" id="{F9949BD9-ED52-3C49-A21F-0FA1CD4AC40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588338" y="2179935"/>
              <a:ext cx="271849" cy="543698"/>
            </a:xfrm>
            <a:prstGeom prst="rect">
              <a:avLst/>
            </a:prstGeom>
          </p:spPr>
        </p:pic>
        <p:pic>
          <p:nvPicPr>
            <p:cNvPr id="208" name="Picture 207">
              <a:extLst>
                <a:ext uri="{FF2B5EF4-FFF2-40B4-BE49-F238E27FC236}">
                  <a16:creationId xmlns:a16="http://schemas.microsoft.com/office/drawing/2014/main" id="{6080984D-8920-3547-B7CB-9EB85296B9F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7864306" y="2179935"/>
              <a:ext cx="271849" cy="543698"/>
            </a:xfrm>
            <a:prstGeom prst="rect">
              <a:avLst/>
            </a:prstGeom>
          </p:spPr>
        </p:pic>
        <p:pic>
          <p:nvPicPr>
            <p:cNvPr id="209" name="Picture 208">
              <a:extLst>
                <a:ext uri="{FF2B5EF4-FFF2-40B4-BE49-F238E27FC236}">
                  <a16:creationId xmlns:a16="http://schemas.microsoft.com/office/drawing/2014/main" id="{A6BFEA49-D439-E746-B1BA-63FD6AB3923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140274" y="2179935"/>
              <a:ext cx="271849" cy="543698"/>
            </a:xfrm>
            <a:prstGeom prst="rect">
              <a:avLst/>
            </a:prstGeom>
          </p:spPr>
        </p:pic>
        <p:pic>
          <p:nvPicPr>
            <p:cNvPr id="210" name="Picture 209">
              <a:extLst>
                <a:ext uri="{FF2B5EF4-FFF2-40B4-BE49-F238E27FC236}">
                  <a16:creationId xmlns:a16="http://schemas.microsoft.com/office/drawing/2014/main" id="{8DA15C87-BB19-034B-ADE8-ECBD7C3B2A8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416242" y="2179935"/>
              <a:ext cx="271849" cy="543698"/>
            </a:xfrm>
            <a:prstGeom prst="rect">
              <a:avLst/>
            </a:prstGeom>
          </p:spPr>
        </p:pic>
        <p:pic>
          <p:nvPicPr>
            <p:cNvPr id="211" name="Picture 210">
              <a:extLst>
                <a:ext uri="{FF2B5EF4-FFF2-40B4-BE49-F238E27FC236}">
                  <a16:creationId xmlns:a16="http://schemas.microsoft.com/office/drawing/2014/main" id="{ED2CAFB7-E1BA-2840-9100-DE7637B3B1A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692210" y="2179935"/>
              <a:ext cx="271849" cy="543698"/>
            </a:xfrm>
            <a:prstGeom prst="rect">
              <a:avLst/>
            </a:prstGeom>
          </p:spPr>
        </p:pic>
        <p:pic>
          <p:nvPicPr>
            <p:cNvPr id="212" name="Picture 211">
              <a:extLst>
                <a:ext uri="{FF2B5EF4-FFF2-40B4-BE49-F238E27FC236}">
                  <a16:creationId xmlns:a16="http://schemas.microsoft.com/office/drawing/2014/main" id="{C18CC760-603F-CE4A-83C7-6B1EA2C1863A}"/>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220855" y="2838962"/>
              <a:ext cx="271849" cy="543698"/>
            </a:xfrm>
            <a:prstGeom prst="rect">
              <a:avLst/>
            </a:prstGeom>
          </p:spPr>
        </p:pic>
        <p:pic>
          <p:nvPicPr>
            <p:cNvPr id="213" name="Picture 212">
              <a:extLst>
                <a:ext uri="{FF2B5EF4-FFF2-40B4-BE49-F238E27FC236}">
                  <a16:creationId xmlns:a16="http://schemas.microsoft.com/office/drawing/2014/main" id="{0257267B-C856-E649-AE99-43123BAEA3A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496823" y="2838962"/>
              <a:ext cx="271849" cy="543698"/>
            </a:xfrm>
            <a:prstGeom prst="rect">
              <a:avLst/>
            </a:prstGeom>
          </p:spPr>
        </p:pic>
        <p:pic>
          <p:nvPicPr>
            <p:cNvPr id="214" name="Picture 213">
              <a:extLst>
                <a:ext uri="{FF2B5EF4-FFF2-40B4-BE49-F238E27FC236}">
                  <a16:creationId xmlns:a16="http://schemas.microsoft.com/office/drawing/2014/main" id="{CFC9ACA2-0392-DF42-A3DB-6719F637872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772791" y="2838962"/>
              <a:ext cx="271849" cy="543698"/>
            </a:xfrm>
            <a:prstGeom prst="rect">
              <a:avLst/>
            </a:prstGeom>
          </p:spPr>
        </p:pic>
        <p:pic>
          <p:nvPicPr>
            <p:cNvPr id="215" name="Picture 214">
              <a:extLst>
                <a:ext uri="{FF2B5EF4-FFF2-40B4-BE49-F238E27FC236}">
                  <a16:creationId xmlns:a16="http://schemas.microsoft.com/office/drawing/2014/main" id="{E3A1722F-C931-8741-A69C-5ABBEB63E02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048759" y="2838962"/>
              <a:ext cx="271849" cy="543698"/>
            </a:xfrm>
            <a:prstGeom prst="rect">
              <a:avLst/>
            </a:prstGeom>
          </p:spPr>
        </p:pic>
        <p:pic>
          <p:nvPicPr>
            <p:cNvPr id="216" name="Picture 215">
              <a:extLst>
                <a:ext uri="{FF2B5EF4-FFF2-40B4-BE49-F238E27FC236}">
                  <a16:creationId xmlns:a16="http://schemas.microsoft.com/office/drawing/2014/main" id="{D3E09466-8459-0344-A294-096171AB9A7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324727" y="2838962"/>
              <a:ext cx="271849" cy="543698"/>
            </a:xfrm>
            <a:prstGeom prst="rect">
              <a:avLst/>
            </a:prstGeom>
          </p:spPr>
        </p:pic>
        <p:pic>
          <p:nvPicPr>
            <p:cNvPr id="217" name="Picture 216">
              <a:extLst>
                <a:ext uri="{FF2B5EF4-FFF2-40B4-BE49-F238E27FC236}">
                  <a16:creationId xmlns:a16="http://schemas.microsoft.com/office/drawing/2014/main" id="{EA878588-894E-314A-A181-3D6F94FBF276}"/>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600695" y="2838962"/>
              <a:ext cx="271849" cy="543698"/>
            </a:xfrm>
            <a:prstGeom prst="rect">
              <a:avLst/>
            </a:prstGeom>
          </p:spPr>
        </p:pic>
        <p:pic>
          <p:nvPicPr>
            <p:cNvPr id="218" name="Picture 217">
              <a:extLst>
                <a:ext uri="{FF2B5EF4-FFF2-40B4-BE49-F238E27FC236}">
                  <a16:creationId xmlns:a16="http://schemas.microsoft.com/office/drawing/2014/main" id="{05774E6F-6109-E64E-AD78-61EAC29F8D9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876663" y="2838962"/>
              <a:ext cx="271849" cy="543698"/>
            </a:xfrm>
            <a:prstGeom prst="rect">
              <a:avLst/>
            </a:prstGeom>
          </p:spPr>
        </p:pic>
        <p:pic>
          <p:nvPicPr>
            <p:cNvPr id="219" name="Picture 218">
              <a:extLst>
                <a:ext uri="{FF2B5EF4-FFF2-40B4-BE49-F238E27FC236}">
                  <a16:creationId xmlns:a16="http://schemas.microsoft.com/office/drawing/2014/main" id="{66504591-9750-8645-83FC-95545D469C8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152631" y="2838962"/>
              <a:ext cx="271849" cy="543698"/>
            </a:xfrm>
            <a:prstGeom prst="rect">
              <a:avLst/>
            </a:prstGeom>
          </p:spPr>
        </p:pic>
        <p:pic>
          <p:nvPicPr>
            <p:cNvPr id="220" name="Picture 219">
              <a:extLst>
                <a:ext uri="{FF2B5EF4-FFF2-40B4-BE49-F238E27FC236}">
                  <a16:creationId xmlns:a16="http://schemas.microsoft.com/office/drawing/2014/main" id="{9656A5E6-65C6-DB49-9D77-6D779CAF9CE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428599" y="2838962"/>
              <a:ext cx="271849" cy="543698"/>
            </a:xfrm>
            <a:prstGeom prst="rect">
              <a:avLst/>
            </a:prstGeom>
          </p:spPr>
        </p:pic>
        <p:pic>
          <p:nvPicPr>
            <p:cNvPr id="221" name="Picture 220">
              <a:extLst>
                <a:ext uri="{FF2B5EF4-FFF2-40B4-BE49-F238E27FC236}">
                  <a16:creationId xmlns:a16="http://schemas.microsoft.com/office/drawing/2014/main" id="{1D7D515B-512B-FE4E-846B-E8BDC898451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704567" y="2838962"/>
              <a:ext cx="271849" cy="543698"/>
            </a:xfrm>
            <a:prstGeom prst="rect">
              <a:avLst/>
            </a:prstGeom>
          </p:spPr>
        </p:pic>
        <p:pic>
          <p:nvPicPr>
            <p:cNvPr id="222" name="Picture 221">
              <a:extLst>
                <a:ext uri="{FF2B5EF4-FFF2-40B4-BE49-F238E27FC236}">
                  <a16:creationId xmlns:a16="http://schemas.microsoft.com/office/drawing/2014/main" id="{E1A0F76F-5057-754A-BA24-4A3D7AFA8E5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220855" y="3466322"/>
              <a:ext cx="271849" cy="543698"/>
            </a:xfrm>
            <a:prstGeom prst="rect">
              <a:avLst/>
            </a:prstGeom>
          </p:spPr>
        </p:pic>
        <p:pic>
          <p:nvPicPr>
            <p:cNvPr id="223" name="Picture 222">
              <a:extLst>
                <a:ext uri="{FF2B5EF4-FFF2-40B4-BE49-F238E27FC236}">
                  <a16:creationId xmlns:a16="http://schemas.microsoft.com/office/drawing/2014/main" id="{9C5EBC65-0FAB-444B-95B8-E00332BE4FA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496823" y="3466322"/>
              <a:ext cx="271849" cy="543698"/>
            </a:xfrm>
            <a:prstGeom prst="rect">
              <a:avLst/>
            </a:prstGeom>
          </p:spPr>
        </p:pic>
        <p:pic>
          <p:nvPicPr>
            <p:cNvPr id="224" name="Picture 223">
              <a:extLst>
                <a:ext uri="{FF2B5EF4-FFF2-40B4-BE49-F238E27FC236}">
                  <a16:creationId xmlns:a16="http://schemas.microsoft.com/office/drawing/2014/main" id="{D3218378-0530-A544-9B43-1066CD7F9D5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772791" y="3466322"/>
              <a:ext cx="271849" cy="543698"/>
            </a:xfrm>
            <a:prstGeom prst="rect">
              <a:avLst/>
            </a:prstGeom>
          </p:spPr>
        </p:pic>
        <p:pic>
          <p:nvPicPr>
            <p:cNvPr id="225" name="Picture 224">
              <a:extLst>
                <a:ext uri="{FF2B5EF4-FFF2-40B4-BE49-F238E27FC236}">
                  <a16:creationId xmlns:a16="http://schemas.microsoft.com/office/drawing/2014/main" id="{5935E747-5B14-B046-A58F-F9702F295AB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048759" y="3466322"/>
              <a:ext cx="271849" cy="543698"/>
            </a:xfrm>
            <a:prstGeom prst="rect">
              <a:avLst/>
            </a:prstGeom>
          </p:spPr>
        </p:pic>
        <p:pic>
          <p:nvPicPr>
            <p:cNvPr id="226" name="Picture 225">
              <a:extLst>
                <a:ext uri="{FF2B5EF4-FFF2-40B4-BE49-F238E27FC236}">
                  <a16:creationId xmlns:a16="http://schemas.microsoft.com/office/drawing/2014/main" id="{E25717EA-04A0-6D41-8BE0-99693F99341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324727" y="3466322"/>
              <a:ext cx="271849" cy="543698"/>
            </a:xfrm>
            <a:prstGeom prst="rect">
              <a:avLst/>
            </a:prstGeom>
          </p:spPr>
        </p:pic>
        <p:pic>
          <p:nvPicPr>
            <p:cNvPr id="227" name="Picture 226">
              <a:extLst>
                <a:ext uri="{FF2B5EF4-FFF2-40B4-BE49-F238E27FC236}">
                  <a16:creationId xmlns:a16="http://schemas.microsoft.com/office/drawing/2014/main" id="{22B33D55-D265-724F-9817-BE9452C345D4}"/>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600695" y="3466322"/>
              <a:ext cx="271849" cy="543698"/>
            </a:xfrm>
            <a:prstGeom prst="rect">
              <a:avLst/>
            </a:prstGeom>
          </p:spPr>
        </p:pic>
        <p:pic>
          <p:nvPicPr>
            <p:cNvPr id="228" name="Picture 227">
              <a:extLst>
                <a:ext uri="{FF2B5EF4-FFF2-40B4-BE49-F238E27FC236}">
                  <a16:creationId xmlns:a16="http://schemas.microsoft.com/office/drawing/2014/main" id="{175455D1-A7CC-7641-8BFE-ADD6E6A02A65}"/>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876663" y="3466322"/>
              <a:ext cx="271849" cy="543698"/>
            </a:xfrm>
            <a:prstGeom prst="rect">
              <a:avLst/>
            </a:prstGeom>
          </p:spPr>
        </p:pic>
        <p:pic>
          <p:nvPicPr>
            <p:cNvPr id="229" name="Picture 228">
              <a:extLst>
                <a:ext uri="{FF2B5EF4-FFF2-40B4-BE49-F238E27FC236}">
                  <a16:creationId xmlns:a16="http://schemas.microsoft.com/office/drawing/2014/main" id="{C59141EF-857A-2B4D-AF4E-13FCB87BBC7D}"/>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152631" y="3466322"/>
              <a:ext cx="271849" cy="543698"/>
            </a:xfrm>
            <a:prstGeom prst="rect">
              <a:avLst/>
            </a:prstGeom>
          </p:spPr>
        </p:pic>
        <p:pic>
          <p:nvPicPr>
            <p:cNvPr id="230" name="Picture 229">
              <a:extLst>
                <a:ext uri="{FF2B5EF4-FFF2-40B4-BE49-F238E27FC236}">
                  <a16:creationId xmlns:a16="http://schemas.microsoft.com/office/drawing/2014/main" id="{1AF1AFF4-F46E-484D-AEDA-F6BA84E599C6}"/>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428599" y="3466322"/>
              <a:ext cx="271849" cy="543698"/>
            </a:xfrm>
            <a:prstGeom prst="rect">
              <a:avLst/>
            </a:prstGeom>
          </p:spPr>
        </p:pic>
        <p:pic>
          <p:nvPicPr>
            <p:cNvPr id="231" name="Picture 230">
              <a:extLst>
                <a:ext uri="{FF2B5EF4-FFF2-40B4-BE49-F238E27FC236}">
                  <a16:creationId xmlns:a16="http://schemas.microsoft.com/office/drawing/2014/main" id="{BF0E7BB0-D52B-AB4A-A8ED-29B61C63E2A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704567" y="3466322"/>
              <a:ext cx="271849" cy="543698"/>
            </a:xfrm>
            <a:prstGeom prst="rect">
              <a:avLst/>
            </a:prstGeom>
          </p:spPr>
        </p:pic>
        <p:pic>
          <p:nvPicPr>
            <p:cNvPr id="232" name="Picture 231">
              <a:extLst>
                <a:ext uri="{FF2B5EF4-FFF2-40B4-BE49-F238E27FC236}">
                  <a16:creationId xmlns:a16="http://schemas.microsoft.com/office/drawing/2014/main" id="{AB484EDD-0D27-EF49-B265-7DB83EF87F3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216736" y="4125349"/>
              <a:ext cx="271849" cy="543698"/>
            </a:xfrm>
            <a:prstGeom prst="rect">
              <a:avLst/>
            </a:prstGeom>
          </p:spPr>
        </p:pic>
        <p:pic>
          <p:nvPicPr>
            <p:cNvPr id="233" name="Picture 232">
              <a:extLst>
                <a:ext uri="{FF2B5EF4-FFF2-40B4-BE49-F238E27FC236}">
                  <a16:creationId xmlns:a16="http://schemas.microsoft.com/office/drawing/2014/main" id="{CA93DBDD-4680-CA43-BE2C-F8CB12125DBC}"/>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492704" y="4125349"/>
              <a:ext cx="271849" cy="543698"/>
            </a:xfrm>
            <a:prstGeom prst="rect">
              <a:avLst/>
            </a:prstGeom>
          </p:spPr>
        </p:pic>
        <p:pic>
          <p:nvPicPr>
            <p:cNvPr id="234" name="Picture 233">
              <a:extLst>
                <a:ext uri="{FF2B5EF4-FFF2-40B4-BE49-F238E27FC236}">
                  <a16:creationId xmlns:a16="http://schemas.microsoft.com/office/drawing/2014/main" id="{43F54975-7070-FB45-964F-C16E9D1850E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6768672" y="4125349"/>
              <a:ext cx="271849" cy="543698"/>
            </a:xfrm>
            <a:prstGeom prst="rect">
              <a:avLst/>
            </a:prstGeom>
          </p:spPr>
        </p:pic>
        <p:pic>
          <p:nvPicPr>
            <p:cNvPr id="235" name="Picture 234">
              <a:extLst>
                <a:ext uri="{FF2B5EF4-FFF2-40B4-BE49-F238E27FC236}">
                  <a16:creationId xmlns:a16="http://schemas.microsoft.com/office/drawing/2014/main" id="{F656CF0B-DB0B-CD40-9614-DB45238BB1F0}"/>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044640" y="4125349"/>
              <a:ext cx="271849" cy="543698"/>
            </a:xfrm>
            <a:prstGeom prst="rect">
              <a:avLst/>
            </a:prstGeom>
          </p:spPr>
        </p:pic>
        <p:pic>
          <p:nvPicPr>
            <p:cNvPr id="236" name="Picture 235">
              <a:extLst>
                <a:ext uri="{FF2B5EF4-FFF2-40B4-BE49-F238E27FC236}">
                  <a16:creationId xmlns:a16="http://schemas.microsoft.com/office/drawing/2014/main" id="{FE3B3823-955F-E845-BA4C-E7D4A3F8A79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320608" y="4125349"/>
              <a:ext cx="271849" cy="543698"/>
            </a:xfrm>
            <a:prstGeom prst="rect">
              <a:avLst/>
            </a:prstGeom>
          </p:spPr>
        </p:pic>
        <p:pic>
          <p:nvPicPr>
            <p:cNvPr id="237" name="Picture 236">
              <a:extLst>
                <a:ext uri="{FF2B5EF4-FFF2-40B4-BE49-F238E27FC236}">
                  <a16:creationId xmlns:a16="http://schemas.microsoft.com/office/drawing/2014/main" id="{CE3F91BA-6114-2547-839A-BBE070FCF2B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596576" y="4125349"/>
              <a:ext cx="271849" cy="543698"/>
            </a:xfrm>
            <a:prstGeom prst="rect">
              <a:avLst/>
            </a:prstGeom>
          </p:spPr>
        </p:pic>
        <p:pic>
          <p:nvPicPr>
            <p:cNvPr id="238" name="Picture 237">
              <a:extLst>
                <a:ext uri="{FF2B5EF4-FFF2-40B4-BE49-F238E27FC236}">
                  <a16:creationId xmlns:a16="http://schemas.microsoft.com/office/drawing/2014/main" id="{A8B8E9D7-767B-2947-8715-361C3073774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7872544" y="4125349"/>
              <a:ext cx="271849" cy="543698"/>
            </a:xfrm>
            <a:prstGeom prst="rect">
              <a:avLst/>
            </a:prstGeom>
          </p:spPr>
        </p:pic>
        <p:pic>
          <p:nvPicPr>
            <p:cNvPr id="239" name="Picture 238">
              <a:extLst>
                <a:ext uri="{FF2B5EF4-FFF2-40B4-BE49-F238E27FC236}">
                  <a16:creationId xmlns:a16="http://schemas.microsoft.com/office/drawing/2014/main" id="{B7E4E277-4C33-1A43-A6F3-28AA3DA606BE}"/>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148512" y="4125349"/>
              <a:ext cx="271849" cy="543698"/>
            </a:xfrm>
            <a:prstGeom prst="rect">
              <a:avLst/>
            </a:prstGeom>
          </p:spPr>
        </p:pic>
        <p:pic>
          <p:nvPicPr>
            <p:cNvPr id="240" name="Picture 239">
              <a:extLst>
                <a:ext uri="{FF2B5EF4-FFF2-40B4-BE49-F238E27FC236}">
                  <a16:creationId xmlns:a16="http://schemas.microsoft.com/office/drawing/2014/main" id="{436EB774-8106-0B44-867D-F7AF3AAF93E1}"/>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424480" y="4125349"/>
              <a:ext cx="271849" cy="543698"/>
            </a:xfrm>
            <a:prstGeom prst="rect">
              <a:avLst/>
            </a:prstGeom>
          </p:spPr>
        </p:pic>
        <p:pic>
          <p:nvPicPr>
            <p:cNvPr id="241" name="Picture 240">
              <a:extLst>
                <a:ext uri="{FF2B5EF4-FFF2-40B4-BE49-F238E27FC236}">
                  <a16:creationId xmlns:a16="http://schemas.microsoft.com/office/drawing/2014/main" id="{D8A620CB-9C26-924B-96FA-3DB2E7974CB8}"/>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700448" y="4125349"/>
              <a:ext cx="271849" cy="543698"/>
            </a:xfrm>
            <a:prstGeom prst="rect">
              <a:avLst/>
            </a:prstGeom>
          </p:spPr>
        </p:pic>
        <p:pic>
          <p:nvPicPr>
            <p:cNvPr id="242" name="Picture 241">
              <a:extLst>
                <a:ext uri="{FF2B5EF4-FFF2-40B4-BE49-F238E27FC236}">
                  <a16:creationId xmlns:a16="http://schemas.microsoft.com/office/drawing/2014/main" id="{9EA8DDCA-30CC-A943-9FA1-39497B8C7B48}"/>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224974" y="4784376"/>
              <a:ext cx="271849" cy="543698"/>
            </a:xfrm>
            <a:prstGeom prst="rect">
              <a:avLst/>
            </a:prstGeom>
          </p:spPr>
        </p:pic>
        <p:pic>
          <p:nvPicPr>
            <p:cNvPr id="243" name="Picture 242">
              <a:extLst>
                <a:ext uri="{FF2B5EF4-FFF2-40B4-BE49-F238E27FC236}">
                  <a16:creationId xmlns:a16="http://schemas.microsoft.com/office/drawing/2014/main" id="{D0B76677-91FE-0C42-9A4B-823B50DB90F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500942" y="4784376"/>
              <a:ext cx="271849" cy="543698"/>
            </a:xfrm>
            <a:prstGeom prst="rect">
              <a:avLst/>
            </a:prstGeom>
          </p:spPr>
        </p:pic>
        <p:pic>
          <p:nvPicPr>
            <p:cNvPr id="244" name="Picture 243">
              <a:extLst>
                <a:ext uri="{FF2B5EF4-FFF2-40B4-BE49-F238E27FC236}">
                  <a16:creationId xmlns:a16="http://schemas.microsoft.com/office/drawing/2014/main" id="{D8E0FC23-950A-2B48-8A8E-81E9727A9FA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776910" y="4784376"/>
              <a:ext cx="271849" cy="543698"/>
            </a:xfrm>
            <a:prstGeom prst="rect">
              <a:avLst/>
            </a:prstGeom>
          </p:spPr>
        </p:pic>
        <p:pic>
          <p:nvPicPr>
            <p:cNvPr id="245" name="Picture 244">
              <a:extLst>
                <a:ext uri="{FF2B5EF4-FFF2-40B4-BE49-F238E27FC236}">
                  <a16:creationId xmlns:a16="http://schemas.microsoft.com/office/drawing/2014/main" id="{4C46BB88-25E2-A94E-B556-FFBC0604F1D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052878" y="4784376"/>
              <a:ext cx="271849" cy="543698"/>
            </a:xfrm>
            <a:prstGeom prst="rect">
              <a:avLst/>
            </a:prstGeom>
          </p:spPr>
        </p:pic>
        <p:pic>
          <p:nvPicPr>
            <p:cNvPr id="246" name="Picture 245">
              <a:extLst>
                <a:ext uri="{FF2B5EF4-FFF2-40B4-BE49-F238E27FC236}">
                  <a16:creationId xmlns:a16="http://schemas.microsoft.com/office/drawing/2014/main" id="{7391EE37-ADDE-044C-AFE3-D8515C89608A}"/>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328846" y="4784376"/>
              <a:ext cx="271849" cy="543698"/>
            </a:xfrm>
            <a:prstGeom prst="rect">
              <a:avLst/>
            </a:prstGeom>
          </p:spPr>
        </p:pic>
        <p:pic>
          <p:nvPicPr>
            <p:cNvPr id="247" name="Picture 246">
              <a:extLst>
                <a:ext uri="{FF2B5EF4-FFF2-40B4-BE49-F238E27FC236}">
                  <a16:creationId xmlns:a16="http://schemas.microsoft.com/office/drawing/2014/main" id="{FA715190-1743-2546-B6DD-E8CAF6EB3FF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604814" y="4784376"/>
              <a:ext cx="271849" cy="543698"/>
            </a:xfrm>
            <a:prstGeom prst="rect">
              <a:avLst/>
            </a:prstGeom>
          </p:spPr>
        </p:pic>
        <p:pic>
          <p:nvPicPr>
            <p:cNvPr id="248" name="Picture 247">
              <a:extLst>
                <a:ext uri="{FF2B5EF4-FFF2-40B4-BE49-F238E27FC236}">
                  <a16:creationId xmlns:a16="http://schemas.microsoft.com/office/drawing/2014/main" id="{F2FEE0C1-9957-8443-90C1-040898FFA02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880782" y="4784376"/>
              <a:ext cx="271849" cy="543698"/>
            </a:xfrm>
            <a:prstGeom prst="rect">
              <a:avLst/>
            </a:prstGeom>
          </p:spPr>
        </p:pic>
        <p:pic>
          <p:nvPicPr>
            <p:cNvPr id="249" name="Picture 248">
              <a:extLst>
                <a:ext uri="{FF2B5EF4-FFF2-40B4-BE49-F238E27FC236}">
                  <a16:creationId xmlns:a16="http://schemas.microsoft.com/office/drawing/2014/main" id="{DE21FF98-09B1-AE43-99AA-7DC63E1A974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156750" y="4784376"/>
              <a:ext cx="271849" cy="543698"/>
            </a:xfrm>
            <a:prstGeom prst="rect">
              <a:avLst/>
            </a:prstGeom>
          </p:spPr>
        </p:pic>
        <p:pic>
          <p:nvPicPr>
            <p:cNvPr id="250" name="Picture 249">
              <a:extLst>
                <a:ext uri="{FF2B5EF4-FFF2-40B4-BE49-F238E27FC236}">
                  <a16:creationId xmlns:a16="http://schemas.microsoft.com/office/drawing/2014/main" id="{656E7FB9-2AF8-3544-BB10-59E9EA263F1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432718" y="4784376"/>
              <a:ext cx="271849" cy="543698"/>
            </a:xfrm>
            <a:prstGeom prst="rect">
              <a:avLst/>
            </a:prstGeom>
          </p:spPr>
        </p:pic>
        <p:pic>
          <p:nvPicPr>
            <p:cNvPr id="251" name="Picture 250">
              <a:extLst>
                <a:ext uri="{FF2B5EF4-FFF2-40B4-BE49-F238E27FC236}">
                  <a16:creationId xmlns:a16="http://schemas.microsoft.com/office/drawing/2014/main" id="{82531762-6EBD-3844-90AB-00F95B0912DD}"/>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708686" y="4784376"/>
              <a:ext cx="271849" cy="543698"/>
            </a:xfrm>
            <a:prstGeom prst="rect">
              <a:avLst/>
            </a:prstGeom>
          </p:spPr>
        </p:pic>
        <p:pic>
          <p:nvPicPr>
            <p:cNvPr id="252" name="Picture 251">
              <a:extLst>
                <a:ext uri="{FF2B5EF4-FFF2-40B4-BE49-F238E27FC236}">
                  <a16:creationId xmlns:a16="http://schemas.microsoft.com/office/drawing/2014/main" id="{FAFF0DD5-38F6-054A-AA88-4DF920D2C06B}"/>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224974" y="5443403"/>
              <a:ext cx="271849" cy="543698"/>
            </a:xfrm>
            <a:prstGeom prst="rect">
              <a:avLst/>
            </a:prstGeom>
          </p:spPr>
        </p:pic>
        <p:pic>
          <p:nvPicPr>
            <p:cNvPr id="253" name="Picture 252">
              <a:extLst>
                <a:ext uri="{FF2B5EF4-FFF2-40B4-BE49-F238E27FC236}">
                  <a16:creationId xmlns:a16="http://schemas.microsoft.com/office/drawing/2014/main" id="{9EA90F98-AF8B-8D4E-8EC8-376030D7487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500942" y="5443403"/>
              <a:ext cx="271849" cy="543698"/>
            </a:xfrm>
            <a:prstGeom prst="rect">
              <a:avLst/>
            </a:prstGeom>
          </p:spPr>
        </p:pic>
        <p:pic>
          <p:nvPicPr>
            <p:cNvPr id="254" name="Picture 253">
              <a:extLst>
                <a:ext uri="{FF2B5EF4-FFF2-40B4-BE49-F238E27FC236}">
                  <a16:creationId xmlns:a16="http://schemas.microsoft.com/office/drawing/2014/main" id="{1C52E948-D04C-6A42-BA5B-68BBF9523201}"/>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6776910" y="5443403"/>
              <a:ext cx="271849" cy="543698"/>
            </a:xfrm>
            <a:prstGeom prst="rect">
              <a:avLst/>
            </a:prstGeom>
          </p:spPr>
        </p:pic>
        <p:pic>
          <p:nvPicPr>
            <p:cNvPr id="255" name="Picture 254">
              <a:extLst>
                <a:ext uri="{FF2B5EF4-FFF2-40B4-BE49-F238E27FC236}">
                  <a16:creationId xmlns:a16="http://schemas.microsoft.com/office/drawing/2014/main" id="{D12B44C0-6E8C-FD46-98A3-81F519415C6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052878" y="5443403"/>
              <a:ext cx="271849" cy="543698"/>
            </a:xfrm>
            <a:prstGeom prst="rect">
              <a:avLst/>
            </a:prstGeom>
          </p:spPr>
        </p:pic>
        <p:pic>
          <p:nvPicPr>
            <p:cNvPr id="256" name="Picture 255">
              <a:extLst>
                <a:ext uri="{FF2B5EF4-FFF2-40B4-BE49-F238E27FC236}">
                  <a16:creationId xmlns:a16="http://schemas.microsoft.com/office/drawing/2014/main" id="{20AE391F-F83F-4641-9003-583E110683A6}"/>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328846" y="5443403"/>
              <a:ext cx="271849" cy="543698"/>
            </a:xfrm>
            <a:prstGeom prst="rect">
              <a:avLst/>
            </a:prstGeom>
          </p:spPr>
        </p:pic>
        <p:pic>
          <p:nvPicPr>
            <p:cNvPr id="257" name="Picture 256">
              <a:extLst>
                <a:ext uri="{FF2B5EF4-FFF2-40B4-BE49-F238E27FC236}">
                  <a16:creationId xmlns:a16="http://schemas.microsoft.com/office/drawing/2014/main" id="{5004A13E-EB18-B644-9AB1-718FD351478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604814" y="5443403"/>
              <a:ext cx="271849" cy="543698"/>
            </a:xfrm>
            <a:prstGeom prst="rect">
              <a:avLst/>
            </a:prstGeom>
          </p:spPr>
        </p:pic>
        <p:pic>
          <p:nvPicPr>
            <p:cNvPr id="258" name="Picture 257">
              <a:extLst>
                <a:ext uri="{FF2B5EF4-FFF2-40B4-BE49-F238E27FC236}">
                  <a16:creationId xmlns:a16="http://schemas.microsoft.com/office/drawing/2014/main" id="{BD58CC16-4352-704B-ADEF-DBBC950C9EB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7880782" y="5443403"/>
              <a:ext cx="271849" cy="543698"/>
            </a:xfrm>
            <a:prstGeom prst="rect">
              <a:avLst/>
            </a:prstGeom>
          </p:spPr>
        </p:pic>
        <p:pic>
          <p:nvPicPr>
            <p:cNvPr id="259" name="Picture 258">
              <a:extLst>
                <a:ext uri="{FF2B5EF4-FFF2-40B4-BE49-F238E27FC236}">
                  <a16:creationId xmlns:a16="http://schemas.microsoft.com/office/drawing/2014/main" id="{D0D1FECA-D6D0-ED48-9275-81B8851D7479}"/>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156750" y="5443403"/>
              <a:ext cx="271849" cy="543698"/>
            </a:xfrm>
            <a:prstGeom prst="rect">
              <a:avLst/>
            </a:prstGeom>
          </p:spPr>
        </p:pic>
        <p:pic>
          <p:nvPicPr>
            <p:cNvPr id="260" name="Picture 259">
              <a:extLst>
                <a:ext uri="{FF2B5EF4-FFF2-40B4-BE49-F238E27FC236}">
                  <a16:creationId xmlns:a16="http://schemas.microsoft.com/office/drawing/2014/main" id="{DF6E15B3-4B1D-FC4A-9AE0-E36A64B8DBB7}"/>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432718" y="5443403"/>
              <a:ext cx="271849" cy="543698"/>
            </a:xfrm>
            <a:prstGeom prst="rect">
              <a:avLst/>
            </a:prstGeom>
          </p:spPr>
        </p:pic>
        <p:pic>
          <p:nvPicPr>
            <p:cNvPr id="261" name="Picture 260">
              <a:extLst>
                <a:ext uri="{FF2B5EF4-FFF2-40B4-BE49-F238E27FC236}">
                  <a16:creationId xmlns:a16="http://schemas.microsoft.com/office/drawing/2014/main" id="{21F6A91C-B7B5-D149-8620-142232285FE3}"/>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8708686" y="5443403"/>
              <a:ext cx="271849" cy="543698"/>
            </a:xfrm>
            <a:prstGeom prst="rect">
              <a:avLst/>
            </a:prstGeom>
          </p:spPr>
        </p:pic>
        <p:pic>
          <p:nvPicPr>
            <p:cNvPr id="262" name="Picture 261">
              <a:extLst>
                <a:ext uri="{FF2B5EF4-FFF2-40B4-BE49-F238E27FC236}">
                  <a16:creationId xmlns:a16="http://schemas.microsoft.com/office/drawing/2014/main" id="{D640CC9E-E5A3-A74F-B4A4-33A02A8D955C}"/>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220855" y="6102430"/>
              <a:ext cx="271849" cy="543698"/>
            </a:xfrm>
            <a:prstGeom prst="rect">
              <a:avLst/>
            </a:prstGeom>
          </p:spPr>
        </p:pic>
        <p:pic>
          <p:nvPicPr>
            <p:cNvPr id="263" name="Picture 262">
              <a:extLst>
                <a:ext uri="{FF2B5EF4-FFF2-40B4-BE49-F238E27FC236}">
                  <a16:creationId xmlns:a16="http://schemas.microsoft.com/office/drawing/2014/main" id="{D80E3C41-3586-BC47-AB4C-E0406469AB04}"/>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496823" y="6102430"/>
              <a:ext cx="271849" cy="543698"/>
            </a:xfrm>
            <a:prstGeom prst="rect">
              <a:avLst/>
            </a:prstGeom>
          </p:spPr>
        </p:pic>
        <p:pic>
          <p:nvPicPr>
            <p:cNvPr id="264" name="Picture 263">
              <a:extLst>
                <a:ext uri="{FF2B5EF4-FFF2-40B4-BE49-F238E27FC236}">
                  <a16:creationId xmlns:a16="http://schemas.microsoft.com/office/drawing/2014/main" id="{923DB40E-D6CD-5643-805A-09E7A96F0101}"/>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6772791" y="6102430"/>
              <a:ext cx="271849" cy="543698"/>
            </a:xfrm>
            <a:prstGeom prst="rect">
              <a:avLst/>
            </a:prstGeom>
          </p:spPr>
        </p:pic>
        <p:pic>
          <p:nvPicPr>
            <p:cNvPr id="265" name="Picture 264">
              <a:extLst>
                <a:ext uri="{FF2B5EF4-FFF2-40B4-BE49-F238E27FC236}">
                  <a16:creationId xmlns:a16="http://schemas.microsoft.com/office/drawing/2014/main" id="{EA65C428-6439-8B4E-B37F-20B404CA7A07}"/>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048759" y="6102430"/>
              <a:ext cx="271849" cy="543698"/>
            </a:xfrm>
            <a:prstGeom prst="rect">
              <a:avLst/>
            </a:prstGeom>
          </p:spPr>
        </p:pic>
        <p:pic>
          <p:nvPicPr>
            <p:cNvPr id="266" name="Picture 265">
              <a:extLst>
                <a:ext uri="{FF2B5EF4-FFF2-40B4-BE49-F238E27FC236}">
                  <a16:creationId xmlns:a16="http://schemas.microsoft.com/office/drawing/2014/main" id="{C155C622-9BF4-AF49-B150-967FBCADADB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324727" y="6102430"/>
              <a:ext cx="271849" cy="543698"/>
            </a:xfrm>
            <a:prstGeom prst="rect">
              <a:avLst/>
            </a:prstGeom>
          </p:spPr>
        </p:pic>
        <p:pic>
          <p:nvPicPr>
            <p:cNvPr id="267" name="Picture 266">
              <a:extLst>
                <a:ext uri="{FF2B5EF4-FFF2-40B4-BE49-F238E27FC236}">
                  <a16:creationId xmlns:a16="http://schemas.microsoft.com/office/drawing/2014/main" id="{35FEB7AF-1F47-8A4B-8688-4B7F2C96110C}"/>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600695" y="6102430"/>
              <a:ext cx="271849" cy="543698"/>
            </a:xfrm>
            <a:prstGeom prst="rect">
              <a:avLst/>
            </a:prstGeom>
          </p:spPr>
        </p:pic>
        <p:pic>
          <p:nvPicPr>
            <p:cNvPr id="268" name="Picture 267">
              <a:extLst>
                <a:ext uri="{FF2B5EF4-FFF2-40B4-BE49-F238E27FC236}">
                  <a16:creationId xmlns:a16="http://schemas.microsoft.com/office/drawing/2014/main" id="{B0110C12-29E6-6345-8C52-CDED48E4A8D5}"/>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7876663" y="6102430"/>
              <a:ext cx="271849" cy="543698"/>
            </a:xfrm>
            <a:prstGeom prst="rect">
              <a:avLst/>
            </a:prstGeom>
          </p:spPr>
        </p:pic>
        <p:pic>
          <p:nvPicPr>
            <p:cNvPr id="269" name="Picture 268">
              <a:extLst>
                <a:ext uri="{FF2B5EF4-FFF2-40B4-BE49-F238E27FC236}">
                  <a16:creationId xmlns:a16="http://schemas.microsoft.com/office/drawing/2014/main" id="{DE292078-65F6-BD4C-AB32-0589AF5A7F08}"/>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152631" y="6102430"/>
              <a:ext cx="271849" cy="543698"/>
            </a:xfrm>
            <a:prstGeom prst="rect">
              <a:avLst/>
            </a:prstGeom>
          </p:spPr>
        </p:pic>
        <p:pic>
          <p:nvPicPr>
            <p:cNvPr id="270" name="Picture 269">
              <a:extLst>
                <a:ext uri="{FF2B5EF4-FFF2-40B4-BE49-F238E27FC236}">
                  <a16:creationId xmlns:a16="http://schemas.microsoft.com/office/drawing/2014/main" id="{25238D93-B6F2-0F49-8848-9D3F8D8183D4}"/>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428599" y="6102430"/>
              <a:ext cx="271849" cy="543698"/>
            </a:xfrm>
            <a:prstGeom prst="rect">
              <a:avLst/>
            </a:prstGeom>
          </p:spPr>
        </p:pic>
        <p:pic>
          <p:nvPicPr>
            <p:cNvPr id="271" name="Picture 270">
              <a:extLst>
                <a:ext uri="{FF2B5EF4-FFF2-40B4-BE49-F238E27FC236}">
                  <a16:creationId xmlns:a16="http://schemas.microsoft.com/office/drawing/2014/main" id="{140B369F-89CF-CD42-AD99-EF34EA5A8C0C}"/>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8704567" y="6102430"/>
              <a:ext cx="271849" cy="543698"/>
            </a:xfrm>
            <a:prstGeom prst="rect">
              <a:avLst/>
            </a:prstGeom>
          </p:spPr>
        </p:pic>
      </p:grpSp>
      <p:pic>
        <p:nvPicPr>
          <p:cNvPr id="272" name="Picture 271">
            <a:extLst>
              <a:ext uri="{FF2B5EF4-FFF2-40B4-BE49-F238E27FC236}">
                <a16:creationId xmlns:a16="http://schemas.microsoft.com/office/drawing/2014/main" id="{72E3C273-E6FA-C843-8C28-7A73FC777682}"/>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417449" y="4060260"/>
            <a:ext cx="355014" cy="710029"/>
          </a:xfrm>
          <a:prstGeom prst="rect">
            <a:avLst/>
          </a:prstGeom>
        </p:spPr>
      </p:pic>
      <p:pic>
        <p:nvPicPr>
          <p:cNvPr id="273" name="Picture 272">
            <a:extLst>
              <a:ext uri="{FF2B5EF4-FFF2-40B4-BE49-F238E27FC236}">
                <a16:creationId xmlns:a16="http://schemas.microsoft.com/office/drawing/2014/main" id="{8DF05A6F-C22D-B54E-AA4D-533531CEEBA6}"/>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007480" y="3623891"/>
            <a:ext cx="355014" cy="710029"/>
          </a:xfrm>
          <a:prstGeom prst="rect">
            <a:avLst/>
          </a:prstGeom>
        </p:spPr>
      </p:pic>
      <p:pic>
        <p:nvPicPr>
          <p:cNvPr id="274" name="Picture 273">
            <a:extLst>
              <a:ext uri="{FF2B5EF4-FFF2-40B4-BE49-F238E27FC236}">
                <a16:creationId xmlns:a16="http://schemas.microsoft.com/office/drawing/2014/main" id="{432C23D9-8671-5C4B-98B9-91968A1BEB80}"/>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420740" y="3222442"/>
            <a:ext cx="355014" cy="710029"/>
          </a:xfrm>
          <a:prstGeom prst="rect">
            <a:avLst/>
          </a:prstGeom>
        </p:spPr>
      </p:pic>
      <p:pic>
        <p:nvPicPr>
          <p:cNvPr id="275" name="Picture 274">
            <a:extLst>
              <a:ext uri="{FF2B5EF4-FFF2-40B4-BE49-F238E27FC236}">
                <a16:creationId xmlns:a16="http://schemas.microsoft.com/office/drawing/2014/main" id="{4878B374-2549-EE41-A59C-D6DF6D88850C}"/>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006103" y="2787716"/>
            <a:ext cx="355014" cy="710029"/>
          </a:xfrm>
          <a:prstGeom prst="rect">
            <a:avLst/>
          </a:prstGeom>
        </p:spPr>
      </p:pic>
      <p:pic>
        <p:nvPicPr>
          <p:cNvPr id="276" name="Picture 275">
            <a:extLst>
              <a:ext uri="{FF2B5EF4-FFF2-40B4-BE49-F238E27FC236}">
                <a16:creationId xmlns:a16="http://schemas.microsoft.com/office/drawing/2014/main" id="{63ED6D66-D6A5-204C-BBE3-FAE4093DE8CB}"/>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419783" y="2384624"/>
            <a:ext cx="355014" cy="710029"/>
          </a:xfrm>
          <a:prstGeom prst="rect">
            <a:avLst/>
          </a:prstGeom>
        </p:spPr>
      </p:pic>
      <p:pic>
        <p:nvPicPr>
          <p:cNvPr id="277" name="Picture 276">
            <a:extLst>
              <a:ext uri="{FF2B5EF4-FFF2-40B4-BE49-F238E27FC236}">
                <a16:creationId xmlns:a16="http://schemas.microsoft.com/office/drawing/2014/main" id="{9E8C40AE-9857-2B46-8D61-F06CB57A4BB3}"/>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4904227" y="4060260"/>
            <a:ext cx="355014" cy="710029"/>
          </a:xfrm>
          <a:prstGeom prst="rect">
            <a:avLst/>
          </a:prstGeom>
        </p:spPr>
      </p:pic>
      <p:pic>
        <p:nvPicPr>
          <p:cNvPr id="278" name="Picture 277">
            <a:extLst>
              <a:ext uri="{FF2B5EF4-FFF2-40B4-BE49-F238E27FC236}">
                <a16:creationId xmlns:a16="http://schemas.microsoft.com/office/drawing/2014/main" id="{A40BB3E2-1727-5647-A13A-A1EC25C5951F}"/>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5310038" y="3577457"/>
            <a:ext cx="355014" cy="710029"/>
          </a:xfrm>
          <a:prstGeom prst="rect">
            <a:avLst/>
          </a:prstGeom>
        </p:spPr>
      </p:pic>
      <p:pic>
        <p:nvPicPr>
          <p:cNvPr id="279" name="Picture 278">
            <a:extLst>
              <a:ext uri="{FF2B5EF4-FFF2-40B4-BE49-F238E27FC236}">
                <a16:creationId xmlns:a16="http://schemas.microsoft.com/office/drawing/2014/main" id="{F31214F4-052D-FE46-977B-0591A804F311}"/>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07518" y="3222442"/>
            <a:ext cx="355014" cy="710029"/>
          </a:xfrm>
          <a:prstGeom prst="rect">
            <a:avLst/>
          </a:prstGeom>
        </p:spPr>
      </p:pic>
      <p:pic>
        <p:nvPicPr>
          <p:cNvPr id="280" name="Picture 279">
            <a:extLst>
              <a:ext uri="{FF2B5EF4-FFF2-40B4-BE49-F238E27FC236}">
                <a16:creationId xmlns:a16="http://schemas.microsoft.com/office/drawing/2014/main" id="{22DF67DC-8655-A347-A41C-C1681EB7CD4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5308661" y="2741282"/>
            <a:ext cx="355014" cy="710029"/>
          </a:xfrm>
          <a:prstGeom prst="rect">
            <a:avLst/>
          </a:prstGeom>
        </p:spPr>
      </p:pic>
      <p:pic>
        <p:nvPicPr>
          <p:cNvPr id="281" name="Picture 280">
            <a:extLst>
              <a:ext uri="{FF2B5EF4-FFF2-40B4-BE49-F238E27FC236}">
                <a16:creationId xmlns:a16="http://schemas.microsoft.com/office/drawing/2014/main" id="{BD634C5F-15BA-AC4F-9DCE-C03CA672DD72}"/>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4906561" y="2384624"/>
            <a:ext cx="355014" cy="710029"/>
          </a:xfrm>
          <a:prstGeom prst="rect">
            <a:avLst/>
          </a:prstGeom>
        </p:spPr>
      </p:pic>
      <p:grpSp>
        <p:nvGrpSpPr>
          <p:cNvPr id="6" name="Group 5">
            <a:extLst>
              <a:ext uri="{FF2B5EF4-FFF2-40B4-BE49-F238E27FC236}">
                <a16:creationId xmlns:a16="http://schemas.microsoft.com/office/drawing/2014/main" id="{690659D7-463D-6542-9A07-205E73FE7332}"/>
              </a:ext>
            </a:extLst>
          </p:cNvPr>
          <p:cNvGrpSpPr/>
          <p:nvPr/>
        </p:nvGrpSpPr>
        <p:grpSpPr>
          <a:xfrm>
            <a:off x="8142276" y="2384624"/>
            <a:ext cx="1658949" cy="2385665"/>
            <a:chOff x="8813088" y="1621170"/>
            <a:chExt cx="2598389" cy="3736634"/>
          </a:xfrm>
        </p:grpSpPr>
        <p:pic>
          <p:nvPicPr>
            <p:cNvPr id="282" name="Picture 281">
              <a:extLst>
                <a:ext uri="{FF2B5EF4-FFF2-40B4-BE49-F238E27FC236}">
                  <a16:creationId xmlns:a16="http://schemas.microsoft.com/office/drawing/2014/main" id="{8BABFB23-FA2D-5E43-B853-8E170DA2C6E5}"/>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9457374" y="4245696"/>
              <a:ext cx="556054" cy="1112108"/>
            </a:xfrm>
            <a:prstGeom prst="rect">
              <a:avLst/>
            </a:prstGeom>
          </p:spPr>
        </p:pic>
        <p:pic>
          <p:nvPicPr>
            <p:cNvPr id="283" name="Picture 282">
              <a:extLst>
                <a:ext uri="{FF2B5EF4-FFF2-40B4-BE49-F238E27FC236}">
                  <a16:creationId xmlns:a16="http://schemas.microsoft.com/office/drawing/2014/main" id="{3B89E1CD-7CEA-1E48-B4A3-9F6A498D7847}"/>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8815245" y="3562217"/>
              <a:ext cx="556054" cy="1112108"/>
            </a:xfrm>
            <a:prstGeom prst="rect">
              <a:avLst/>
            </a:prstGeom>
          </p:spPr>
        </p:pic>
        <p:pic>
          <p:nvPicPr>
            <p:cNvPr id="284" name="Picture 283">
              <a:extLst>
                <a:ext uri="{FF2B5EF4-FFF2-40B4-BE49-F238E27FC236}">
                  <a16:creationId xmlns:a16="http://schemas.microsoft.com/office/drawing/2014/main" id="{AA46DDC0-DF26-FF48-BA2D-1F9597BFAE2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9462529" y="2933433"/>
              <a:ext cx="556054" cy="1112108"/>
            </a:xfrm>
            <a:prstGeom prst="rect">
              <a:avLst/>
            </a:prstGeom>
          </p:spPr>
        </p:pic>
        <p:pic>
          <p:nvPicPr>
            <p:cNvPr id="285" name="Picture 284">
              <a:extLst>
                <a:ext uri="{FF2B5EF4-FFF2-40B4-BE49-F238E27FC236}">
                  <a16:creationId xmlns:a16="http://schemas.microsoft.com/office/drawing/2014/main" id="{3782A0AE-83B4-BB48-8787-17EC712E06B6}"/>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8813088" y="2252528"/>
              <a:ext cx="556054" cy="1112108"/>
            </a:xfrm>
            <a:prstGeom prst="rect">
              <a:avLst/>
            </a:prstGeom>
          </p:spPr>
        </p:pic>
        <p:pic>
          <p:nvPicPr>
            <p:cNvPr id="286" name="Picture 285">
              <a:extLst>
                <a:ext uri="{FF2B5EF4-FFF2-40B4-BE49-F238E27FC236}">
                  <a16:creationId xmlns:a16="http://schemas.microsoft.com/office/drawing/2014/main" id="{D1BCC088-5BEF-5A46-8633-5C1A3A3BC12A}"/>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9461030" y="1621170"/>
              <a:ext cx="556054" cy="1112108"/>
            </a:xfrm>
            <a:prstGeom prst="rect">
              <a:avLst/>
            </a:prstGeom>
          </p:spPr>
        </p:pic>
        <p:pic>
          <p:nvPicPr>
            <p:cNvPr id="287" name="Picture 286">
              <a:extLst>
                <a:ext uri="{FF2B5EF4-FFF2-40B4-BE49-F238E27FC236}">
                  <a16:creationId xmlns:a16="http://schemas.microsoft.com/office/drawing/2014/main" id="{C4872B43-6014-7D4B-B22C-4BC884E9B712}"/>
                </a:ext>
              </a:extLst>
            </p:cNvPr>
            <p:cNvPicPr>
              <a:picLocks noChangeAspect="1"/>
            </p:cNvPicPr>
            <p:nvPr/>
          </p:nvPicPr>
          <p:blipFill rotWithShape="1">
            <a:blip r:embed="rId2">
              <a:clrChange>
                <a:clrFrom>
                  <a:srgbClr val="FAFAFA"/>
                </a:clrFrom>
                <a:clrTo>
                  <a:srgbClr val="FAFAFA">
                    <a:alpha val="0"/>
                  </a:srgbClr>
                </a:clrTo>
              </a:clrChange>
              <a:duotone>
                <a:schemeClr val="accent2">
                  <a:shade val="45000"/>
                  <a:satMod val="135000"/>
                </a:schemeClr>
                <a:prstClr val="white"/>
              </a:duotone>
            </a:blip>
            <a:srcRect l="20713" t="6556" r="21676" b="6744"/>
            <a:stretch/>
          </p:blipFill>
          <p:spPr>
            <a:xfrm>
              <a:off x="10219807" y="4245696"/>
              <a:ext cx="556054" cy="1112108"/>
            </a:xfrm>
            <a:prstGeom prst="rect">
              <a:avLst/>
            </a:prstGeom>
          </p:spPr>
        </p:pic>
        <p:pic>
          <p:nvPicPr>
            <p:cNvPr id="288" name="Picture 287">
              <a:extLst>
                <a:ext uri="{FF2B5EF4-FFF2-40B4-BE49-F238E27FC236}">
                  <a16:creationId xmlns:a16="http://schemas.microsoft.com/office/drawing/2014/main" id="{69721625-640A-D94E-BC99-BE87351C46B2}"/>
                </a:ext>
              </a:extLst>
            </p:cNvPr>
            <p:cNvPicPr>
              <a:picLocks noChangeAspect="1"/>
            </p:cNvPicPr>
            <p:nvPr/>
          </p:nvPicPr>
          <p:blipFill rotWithShape="1">
            <a:blip r:embed="rId2">
              <a:clrChange>
                <a:clrFrom>
                  <a:srgbClr val="FAFAFA"/>
                </a:clrFrom>
                <a:clrTo>
                  <a:srgbClr val="FAFAFA">
                    <a:alpha val="0"/>
                  </a:srgbClr>
                </a:clrTo>
              </a:clrChange>
              <a:duotone>
                <a:schemeClr val="accent3">
                  <a:shade val="45000"/>
                  <a:satMod val="135000"/>
                </a:schemeClr>
                <a:prstClr val="white"/>
              </a:duotone>
            </a:blip>
            <a:srcRect l="20713" t="6556" r="21676" b="6744"/>
            <a:stretch/>
          </p:blipFill>
          <p:spPr>
            <a:xfrm>
              <a:off x="10855423" y="3489487"/>
              <a:ext cx="556054" cy="1112108"/>
            </a:xfrm>
            <a:prstGeom prst="rect">
              <a:avLst/>
            </a:prstGeom>
          </p:spPr>
        </p:pic>
        <p:pic>
          <p:nvPicPr>
            <p:cNvPr id="289" name="Picture 288">
              <a:extLst>
                <a:ext uri="{FF2B5EF4-FFF2-40B4-BE49-F238E27FC236}">
                  <a16:creationId xmlns:a16="http://schemas.microsoft.com/office/drawing/2014/main" id="{CFAADACE-2C83-EC46-BACA-9F33E827EB8F}"/>
                </a:ext>
              </a:extLst>
            </p:cNvPr>
            <p:cNvPicPr>
              <a:picLocks noChangeAspect="1"/>
            </p:cNvPicPr>
            <p:nvPr/>
          </p:nvPicPr>
          <p:blipFill rotWithShape="1">
            <a:blip r:embed="rId2">
              <a:clrChange>
                <a:clrFrom>
                  <a:srgbClr val="FAFAFA"/>
                </a:clrFrom>
                <a:clrTo>
                  <a:srgbClr val="FAFAFA">
                    <a:alpha val="0"/>
                  </a:srgbClr>
                </a:clrTo>
              </a:clrChange>
              <a:duotone>
                <a:schemeClr val="accent5">
                  <a:shade val="45000"/>
                  <a:satMod val="135000"/>
                </a:schemeClr>
                <a:prstClr val="white"/>
              </a:duotone>
            </a:blip>
            <a:srcRect l="20713" t="6556" r="21676" b="6744"/>
            <a:stretch/>
          </p:blipFill>
          <p:spPr>
            <a:xfrm>
              <a:off x="10224962" y="2933433"/>
              <a:ext cx="556054" cy="1112108"/>
            </a:xfrm>
            <a:prstGeom prst="rect">
              <a:avLst/>
            </a:prstGeom>
          </p:spPr>
        </p:pic>
        <p:pic>
          <p:nvPicPr>
            <p:cNvPr id="290" name="Picture 289">
              <a:extLst>
                <a:ext uri="{FF2B5EF4-FFF2-40B4-BE49-F238E27FC236}">
                  <a16:creationId xmlns:a16="http://schemas.microsoft.com/office/drawing/2014/main" id="{624715C8-2D99-A648-B60A-D35E4667B1E5}"/>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0853266" y="2179798"/>
              <a:ext cx="556054" cy="1112108"/>
            </a:xfrm>
            <a:prstGeom prst="rect">
              <a:avLst/>
            </a:prstGeom>
          </p:spPr>
        </p:pic>
        <p:pic>
          <p:nvPicPr>
            <p:cNvPr id="291" name="Picture 290">
              <a:extLst>
                <a:ext uri="{FF2B5EF4-FFF2-40B4-BE49-F238E27FC236}">
                  <a16:creationId xmlns:a16="http://schemas.microsoft.com/office/drawing/2014/main" id="{7B716A4C-0674-7D49-BFFA-9A4B27CB52F9}"/>
                </a:ext>
              </a:extLst>
            </p:cNvPr>
            <p:cNvPicPr>
              <a:picLocks noChangeAspect="1"/>
            </p:cNvPicPr>
            <p:nvPr/>
          </p:nvPicPr>
          <p:blipFill rotWithShape="1">
            <a:blip r:embed="rId2">
              <a:clrChange>
                <a:clrFrom>
                  <a:srgbClr val="FAFAFA"/>
                </a:clrFrom>
                <a:clrTo>
                  <a:srgbClr val="FAFAFA">
                    <a:alpha val="0"/>
                  </a:srgbClr>
                </a:clrTo>
              </a:clrChange>
              <a:duotone>
                <a:schemeClr val="accent1">
                  <a:shade val="45000"/>
                  <a:satMod val="135000"/>
                </a:schemeClr>
                <a:prstClr val="white"/>
              </a:duotone>
            </a:blip>
            <a:srcRect l="20713" t="6556" r="21676" b="6744"/>
            <a:stretch/>
          </p:blipFill>
          <p:spPr>
            <a:xfrm>
              <a:off x="10223463" y="1621170"/>
              <a:ext cx="556054" cy="1112108"/>
            </a:xfrm>
            <a:prstGeom prst="rect">
              <a:avLst/>
            </a:prstGeom>
          </p:spPr>
        </p:pic>
      </p:grpSp>
      <p:sp>
        <p:nvSpPr>
          <p:cNvPr id="292" name="TextBox 291">
            <a:extLst>
              <a:ext uri="{FF2B5EF4-FFF2-40B4-BE49-F238E27FC236}">
                <a16:creationId xmlns:a16="http://schemas.microsoft.com/office/drawing/2014/main" id="{51F5048A-0DA7-8347-90D9-6B5EC3D7AA2E}"/>
              </a:ext>
            </a:extLst>
          </p:cNvPr>
          <p:cNvSpPr txBox="1"/>
          <p:nvPr/>
        </p:nvSpPr>
        <p:spPr>
          <a:xfrm>
            <a:off x="3322271" y="894864"/>
            <a:ext cx="5478166" cy="461665"/>
          </a:xfrm>
          <a:prstGeom prst="rect">
            <a:avLst/>
          </a:prstGeom>
          <a:noFill/>
        </p:spPr>
        <p:txBody>
          <a:bodyPr wrap="none" rtlCol="0">
            <a:spAutoFit/>
          </a:bodyPr>
          <a:lstStyle/>
          <a:p>
            <a:pPr algn="ctr"/>
            <a:r>
              <a:rPr lang="en-US" sz="2400" b="1" dirty="0">
                <a:latin typeface="+mj-lt"/>
              </a:rPr>
              <a:t>Comparing Outcomes: More Voters Matter</a:t>
            </a:r>
          </a:p>
        </p:txBody>
      </p:sp>
      <p:sp>
        <p:nvSpPr>
          <p:cNvPr id="293" name="TextBox 292">
            <a:extLst>
              <a:ext uri="{FF2B5EF4-FFF2-40B4-BE49-F238E27FC236}">
                <a16:creationId xmlns:a16="http://schemas.microsoft.com/office/drawing/2014/main" id="{A0A1C898-FF1C-FF46-9C29-18FC49E3F051}"/>
              </a:ext>
            </a:extLst>
          </p:cNvPr>
          <p:cNvSpPr txBox="1"/>
          <p:nvPr/>
        </p:nvSpPr>
        <p:spPr>
          <a:xfrm>
            <a:off x="2423542" y="5135498"/>
            <a:ext cx="7270998" cy="646331"/>
          </a:xfrm>
          <a:prstGeom prst="rect">
            <a:avLst/>
          </a:prstGeom>
          <a:noFill/>
        </p:spPr>
        <p:txBody>
          <a:bodyPr wrap="square" rtlCol="0">
            <a:spAutoFit/>
          </a:bodyPr>
          <a:lstStyle/>
          <a:p>
            <a:r>
              <a:rPr lang="en-US" sz="1200" b="1" dirty="0">
                <a:latin typeface="+mj-lt"/>
              </a:rPr>
              <a:t>In addition, remember that voters are not all equally necessary with First Past the Post.  Here, we show the surplus voters as faded.  Only the voters shown as solid figures determine which MPs got elected – barely a quarter of the voters.  In contrast, virtually all the voters would be needed under a proportional voting system (typically 80-95%).</a:t>
            </a:r>
          </a:p>
        </p:txBody>
      </p:sp>
      <p:sp>
        <p:nvSpPr>
          <p:cNvPr id="294" name="TextBox 293">
            <a:extLst>
              <a:ext uri="{FF2B5EF4-FFF2-40B4-BE49-F238E27FC236}">
                <a16:creationId xmlns:a16="http://schemas.microsoft.com/office/drawing/2014/main" id="{42930D19-81A1-C54B-992C-B73CFD555A89}"/>
              </a:ext>
            </a:extLst>
          </p:cNvPr>
          <p:cNvSpPr txBox="1"/>
          <p:nvPr/>
        </p:nvSpPr>
        <p:spPr>
          <a:xfrm>
            <a:off x="4471011" y="1761639"/>
            <a:ext cx="685123" cy="400110"/>
          </a:xfrm>
          <a:prstGeom prst="rect">
            <a:avLst/>
          </a:prstGeom>
          <a:noFill/>
        </p:spPr>
        <p:txBody>
          <a:bodyPr wrap="none" rtlCol="0">
            <a:spAutoFit/>
          </a:bodyPr>
          <a:lstStyle/>
          <a:p>
            <a:pPr algn="ctr"/>
            <a:r>
              <a:rPr lang="en-US" sz="2000" b="1" dirty="0">
                <a:latin typeface="+mj-lt"/>
              </a:rPr>
              <a:t>FPTP</a:t>
            </a:r>
          </a:p>
        </p:txBody>
      </p:sp>
      <p:sp>
        <p:nvSpPr>
          <p:cNvPr id="295" name="TextBox 294">
            <a:extLst>
              <a:ext uri="{FF2B5EF4-FFF2-40B4-BE49-F238E27FC236}">
                <a16:creationId xmlns:a16="http://schemas.microsoft.com/office/drawing/2014/main" id="{0ADF329E-3088-0445-9F14-0287128C0104}"/>
              </a:ext>
            </a:extLst>
          </p:cNvPr>
          <p:cNvSpPr txBox="1"/>
          <p:nvPr/>
        </p:nvSpPr>
        <p:spPr>
          <a:xfrm>
            <a:off x="8223753" y="1761639"/>
            <a:ext cx="1470787" cy="400110"/>
          </a:xfrm>
          <a:prstGeom prst="rect">
            <a:avLst/>
          </a:prstGeom>
          <a:noFill/>
        </p:spPr>
        <p:txBody>
          <a:bodyPr wrap="none" rtlCol="0">
            <a:spAutoFit/>
          </a:bodyPr>
          <a:lstStyle/>
          <a:p>
            <a:pPr algn="ctr"/>
            <a:r>
              <a:rPr lang="en-US" sz="2000" b="1" dirty="0">
                <a:latin typeface="+mj-lt"/>
              </a:rPr>
              <a:t>Proportional</a:t>
            </a:r>
          </a:p>
        </p:txBody>
      </p:sp>
    </p:spTree>
    <p:extLst>
      <p:ext uri="{BB962C8B-B14F-4D97-AF65-F5344CB8AC3E}">
        <p14:creationId xmlns:p14="http://schemas.microsoft.com/office/powerpoint/2010/main" val="200517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E61EC-4165-FF40-8ECC-95C6041644FB}"/>
              </a:ext>
            </a:extLst>
          </p:cNvPr>
          <p:cNvSpPr>
            <a:spLocks noGrp="1"/>
          </p:cNvSpPr>
          <p:nvPr>
            <p:ph type="title"/>
          </p:nvPr>
        </p:nvSpPr>
        <p:spPr/>
        <p:txBody>
          <a:bodyPr/>
          <a:lstStyle/>
          <a:p>
            <a:r>
              <a:rPr lang="en-US" dirty="0"/>
              <a:t>Learn More:</a:t>
            </a:r>
          </a:p>
        </p:txBody>
      </p:sp>
      <p:sp>
        <p:nvSpPr>
          <p:cNvPr id="3" name="Content Placeholder 2">
            <a:extLst>
              <a:ext uri="{FF2B5EF4-FFF2-40B4-BE49-F238E27FC236}">
                <a16:creationId xmlns:a16="http://schemas.microsoft.com/office/drawing/2014/main" id="{3D525164-30AD-0042-9087-5E03CB6E32DF}"/>
              </a:ext>
            </a:extLst>
          </p:cNvPr>
          <p:cNvSpPr>
            <a:spLocks noGrp="1"/>
          </p:cNvSpPr>
          <p:nvPr>
            <p:ph idx="1"/>
          </p:nvPr>
        </p:nvSpPr>
        <p:spPr>
          <a:xfrm>
            <a:off x="838199" y="1825625"/>
            <a:ext cx="10887075" cy="4351338"/>
          </a:xfrm>
        </p:spPr>
        <p:txBody>
          <a:bodyPr>
            <a:normAutofit lnSpcReduction="10000"/>
          </a:bodyPr>
          <a:lstStyle/>
          <a:p>
            <a:r>
              <a:rPr lang="en-US" sz="2400" b="1" dirty="0"/>
              <a:t>Fair Voting BC </a:t>
            </a:r>
            <a:r>
              <a:rPr lang="en-US" sz="2400" dirty="0"/>
              <a:t>- </a:t>
            </a:r>
            <a:r>
              <a:rPr lang="en-US" sz="2400" dirty="0" err="1"/>
              <a:t>fairvotingbc.com</a:t>
            </a:r>
            <a:r>
              <a:rPr lang="en-US" sz="2400" dirty="0"/>
              <a:t>, </a:t>
            </a:r>
            <a:r>
              <a:rPr lang="en-CA" sz="2400" dirty="0"/>
              <a:t>facebook.com/</a:t>
            </a:r>
            <a:r>
              <a:rPr lang="en-CA" sz="2400" dirty="0" err="1"/>
              <a:t>fairvotingbc</a:t>
            </a:r>
            <a:endParaRPr lang="en-CA" sz="2400" dirty="0"/>
          </a:p>
          <a:p>
            <a:r>
              <a:rPr lang="en-US" sz="2400" b="1" dirty="0"/>
              <a:t>Charter Challenge </a:t>
            </a:r>
            <a:r>
              <a:rPr lang="en-US" sz="2400" dirty="0"/>
              <a:t>– </a:t>
            </a:r>
            <a:r>
              <a:rPr lang="en-US" sz="2400" dirty="0" err="1"/>
              <a:t>charterchallenge.ca</a:t>
            </a:r>
            <a:r>
              <a:rPr lang="en-US" sz="2400" dirty="0"/>
              <a:t>, </a:t>
            </a:r>
            <a:r>
              <a:rPr lang="en-CA" sz="2400" dirty="0" err="1"/>
              <a:t>facebook.com</a:t>
            </a:r>
            <a:r>
              <a:rPr lang="en-CA" sz="2400" dirty="0"/>
              <a:t>/charterchallenge</a:t>
            </a:r>
            <a:endParaRPr lang="en-US" sz="2400" dirty="0"/>
          </a:p>
          <a:p>
            <a:r>
              <a:rPr lang="en-US" sz="2400" b="1" dirty="0"/>
              <a:t>Fair Vote Canada </a:t>
            </a:r>
            <a:r>
              <a:rPr lang="en-US" sz="2400" dirty="0"/>
              <a:t>- </a:t>
            </a:r>
            <a:r>
              <a:rPr lang="en-US" sz="2400" dirty="0" err="1"/>
              <a:t>fairvote.ca</a:t>
            </a:r>
            <a:r>
              <a:rPr lang="en-US" sz="2400" dirty="0"/>
              <a:t>, </a:t>
            </a:r>
            <a:r>
              <a:rPr lang="en-CA" sz="2400" dirty="0"/>
              <a:t>facebook.com/FairVoteCanada</a:t>
            </a:r>
            <a:endParaRPr lang="en-US" sz="2400" dirty="0"/>
          </a:p>
          <a:p>
            <a:r>
              <a:rPr lang="en-CA" sz="2400" b="1" dirty="0"/>
              <a:t>PR Discussion Group </a:t>
            </a:r>
            <a:r>
              <a:rPr lang="en-CA" sz="2400" dirty="0"/>
              <a:t>- </a:t>
            </a:r>
            <a:r>
              <a:rPr lang="en-CA" sz="2400" dirty="0" err="1"/>
              <a:t>facebook.com</a:t>
            </a:r>
            <a:r>
              <a:rPr lang="en-CA" sz="2400" dirty="0"/>
              <a:t>/groups/ProportionalRepresentationCanada</a:t>
            </a:r>
            <a:endParaRPr lang="en-US" sz="2400" dirty="0"/>
          </a:p>
          <a:p>
            <a:r>
              <a:rPr lang="en-US" sz="2400" b="1" dirty="0"/>
              <a:t>Wasted Votes </a:t>
            </a:r>
            <a:r>
              <a:rPr lang="en-US" sz="2400" dirty="0"/>
              <a:t>- </a:t>
            </a:r>
            <a:r>
              <a:rPr lang="en-US" sz="2400" dirty="0" err="1"/>
              <a:t>wastedvotes.ca</a:t>
            </a:r>
            <a:endParaRPr lang="en-US" sz="2400" dirty="0"/>
          </a:p>
          <a:p>
            <a:r>
              <a:rPr lang="en-US" sz="2400" b="1" dirty="0"/>
              <a:t>UK Electoral Reform Society </a:t>
            </a:r>
            <a:r>
              <a:rPr lang="en-US" sz="2400" dirty="0"/>
              <a:t>- electoral-</a:t>
            </a:r>
            <a:r>
              <a:rPr lang="en-US" sz="2400" dirty="0" err="1"/>
              <a:t>reform.org.uk</a:t>
            </a:r>
            <a:endParaRPr lang="en-US" sz="2400" dirty="0"/>
          </a:p>
          <a:p>
            <a:r>
              <a:rPr lang="en-US" sz="2400" b="1" dirty="0"/>
              <a:t>Fair Vote USA </a:t>
            </a:r>
            <a:r>
              <a:rPr lang="en-US" sz="2400" dirty="0"/>
              <a:t>- </a:t>
            </a:r>
            <a:r>
              <a:rPr lang="en-US" sz="2400" dirty="0" err="1"/>
              <a:t>fairvote.com</a:t>
            </a:r>
            <a:endParaRPr lang="en-US" sz="2400" dirty="0"/>
          </a:p>
          <a:p>
            <a:r>
              <a:rPr lang="en-US" sz="2400" b="1" dirty="0"/>
              <a:t>Proportional Representation Society of Australia </a:t>
            </a:r>
            <a:r>
              <a:rPr lang="en-US" sz="2400" dirty="0"/>
              <a:t>- </a:t>
            </a:r>
            <a:r>
              <a:rPr lang="en-US" sz="2400" dirty="0" err="1"/>
              <a:t>prsa.org.au</a:t>
            </a:r>
            <a:endParaRPr lang="en-US" sz="2400" dirty="0"/>
          </a:p>
          <a:p>
            <a:r>
              <a:rPr lang="en-US" sz="2400" b="1" dirty="0"/>
              <a:t>ACE Electoral Knowledge Network </a:t>
            </a:r>
            <a:r>
              <a:rPr lang="en-US" sz="2400" dirty="0"/>
              <a:t>- </a:t>
            </a:r>
            <a:r>
              <a:rPr lang="en-US" sz="2400" dirty="0" err="1"/>
              <a:t>aceproject.org</a:t>
            </a:r>
            <a:r>
              <a:rPr lang="en-US" sz="2400" dirty="0"/>
              <a:t> (international)</a:t>
            </a:r>
          </a:p>
          <a:p>
            <a:r>
              <a:rPr lang="en-US" sz="2400" b="1" dirty="0"/>
              <a:t>Institute for Democracy and Electoral Assistance</a:t>
            </a:r>
            <a:r>
              <a:rPr lang="en-US" sz="2400" dirty="0"/>
              <a:t> - </a:t>
            </a:r>
            <a:r>
              <a:rPr lang="en-US" sz="2400" dirty="0" err="1"/>
              <a:t>idea.int</a:t>
            </a:r>
            <a:r>
              <a:rPr lang="en-US" sz="2400" dirty="0"/>
              <a:t> </a:t>
            </a:r>
            <a:r>
              <a:rPr lang="en-US" sz="2400"/>
              <a:t>(international)</a:t>
            </a:r>
            <a:endParaRPr lang="en-US" sz="2400" dirty="0"/>
          </a:p>
          <a:p>
            <a:endParaRPr lang="en-US" sz="2400" dirty="0"/>
          </a:p>
        </p:txBody>
      </p:sp>
    </p:spTree>
    <p:extLst>
      <p:ext uri="{BB962C8B-B14F-4D97-AF65-F5344CB8AC3E}">
        <p14:creationId xmlns:p14="http://schemas.microsoft.com/office/powerpoint/2010/main" val="3881379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otalTime>49529</TotalTime>
  <Words>1367</Words>
  <Application>Microsoft Macintosh PowerPoint</Application>
  <PresentationFormat>Widescreen</PresentationFormat>
  <Paragraphs>46</Paragraphs>
  <Slides>15</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Calibri Light</vt:lpstr>
      <vt:lpstr>Rockwell</vt:lpstr>
      <vt:lpstr>Wingdings</vt:lpstr>
      <vt:lpstr>Office Theme</vt:lpstr>
      <vt:lpstr>Atlas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 More: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Antony Hodgson</cp:lastModifiedBy>
  <cp:revision>42</cp:revision>
  <dcterms:created xsi:type="dcterms:W3CDTF">2020-04-27T05:03:23Z</dcterms:created>
  <dcterms:modified xsi:type="dcterms:W3CDTF">2020-07-26T21:34:00Z</dcterms:modified>
</cp:coreProperties>
</file>